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4"/>
  </p:sldMasterIdLst>
  <p:notesMasterIdLst>
    <p:notesMasterId r:id="rId24"/>
  </p:notesMasterIdLst>
  <p:sldIdLst>
    <p:sldId id="318" r:id="rId5"/>
    <p:sldId id="280" r:id="rId6"/>
    <p:sldId id="412" r:id="rId7"/>
    <p:sldId id="423" r:id="rId8"/>
    <p:sldId id="414" r:id="rId9"/>
    <p:sldId id="424" r:id="rId10"/>
    <p:sldId id="415" r:id="rId11"/>
    <p:sldId id="408" r:id="rId12"/>
    <p:sldId id="353" r:id="rId13"/>
    <p:sldId id="416" r:id="rId14"/>
    <p:sldId id="417" r:id="rId15"/>
    <p:sldId id="419" r:id="rId16"/>
    <p:sldId id="420" r:id="rId17"/>
    <p:sldId id="351" r:id="rId18"/>
    <p:sldId id="356" r:id="rId19"/>
    <p:sldId id="421" r:id="rId20"/>
    <p:sldId id="396" r:id="rId21"/>
    <p:sldId id="422" r:id="rId22"/>
    <p:sldId id="289" r:id="rId23"/>
  </p:sldIdLst>
  <p:sldSz cx="12192000" cy="6858000"/>
  <p:notesSz cx="7315200" cy="9601200"/>
  <p:embeddedFontLst>
    <p:embeddedFont>
      <p:font typeface="Khand Bold" panose="020B0604020202020204" charset="0"/>
      <p:bold r:id="rId25"/>
    </p:embeddedFont>
    <p:embeddedFont>
      <p:font typeface="Roboto" panose="02000000000000000000" pitchFamily="2" charset="0"/>
      <p:regular r:id="rId26"/>
      <p:bold r:id="rId27"/>
      <p:italic r:id="rId28"/>
      <p:boldItalic r:id="rId29"/>
    </p:embeddedFont>
    <p:embeddedFont>
      <p:font typeface="Roboto bold" panose="02000000000000000000" pitchFamily="2" charset="0"/>
      <p:bold r:id="rId30"/>
    </p:embeddedFont>
    <p:embeddedFont>
      <p:font typeface="Ubuntu" panose="020B050403060203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4E6BC5-DA99-107E-66FD-65D4D4B36A18}" name="Phanie L. Charest" initials="PLC" userId="S::plcharest@cegepthetford.ca::460df412-846b-4d31-8eab-29984113f1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ie Rochette" initials="AR" lastIdx="1" clrIdx="0">
    <p:extLst>
      <p:ext uri="{19B8F6BF-5375-455C-9EA6-DF929625EA0E}">
        <p15:presenceInfo xmlns:p15="http://schemas.microsoft.com/office/powerpoint/2012/main" userId="S::arochette@cegepthetford.ca::e40a6e8b-cd8f-44ca-8908-35a19340f8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6F79"/>
    <a:srgbClr val="B8C7CB"/>
    <a:srgbClr val="BAD532"/>
    <a:srgbClr val="296F79"/>
    <a:srgbClr val="2BBDB9"/>
    <a:srgbClr val="FCB824"/>
    <a:srgbClr val="E84819"/>
    <a:srgbClr val="0015FF"/>
    <a:srgbClr val="C8B784"/>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7C432-FA5C-9E6A-F273-D71F83A93642}" v="1158" dt="2024-11-29T16:39:22.69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4548" autoAdjust="0"/>
  </p:normalViewPr>
  <p:slideViewPr>
    <p:cSldViewPr snapToGrid="0">
      <p:cViewPr varScale="1">
        <p:scale>
          <a:sx n="86" d="100"/>
          <a:sy n="86" d="100"/>
        </p:scale>
        <p:origin x="5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e Lessard" userId="S::slessard2@cegepthetford.ca::8814db60-839e-4b8d-a412-176a9b9995c9" providerId="AD" clId="Web-{A4B7C432-FA5C-9E6A-F273-D71F83A93642}"/>
    <pc:docChg chg="modSld">
      <pc:chgData name="Sylvie Lessard" userId="S::slessard2@cegepthetford.ca::8814db60-839e-4b8d-a412-176a9b9995c9" providerId="AD" clId="Web-{A4B7C432-FA5C-9E6A-F273-D71F83A93642}" dt="2024-11-29T16:39:22.697" v="792" actId="14100"/>
      <pc:docMkLst>
        <pc:docMk/>
      </pc:docMkLst>
      <pc:sldChg chg="modSp">
        <pc:chgData name="Sylvie Lessard" userId="S::slessard2@cegepthetford.ca::8814db60-839e-4b8d-a412-176a9b9995c9" providerId="AD" clId="Web-{A4B7C432-FA5C-9E6A-F273-D71F83A93642}" dt="2024-11-29T15:29:56.163" v="202" actId="1076"/>
        <pc:sldMkLst>
          <pc:docMk/>
          <pc:sldMk cId="3696383558" sldId="280"/>
        </pc:sldMkLst>
        <pc:spChg chg="mod">
          <ac:chgData name="Sylvie Lessard" userId="S::slessard2@cegepthetford.ca::8814db60-839e-4b8d-a412-176a9b9995c9" providerId="AD" clId="Web-{A4B7C432-FA5C-9E6A-F273-D71F83A93642}" dt="2024-11-29T15:29:49.866" v="201" actId="1076"/>
          <ac:spMkLst>
            <pc:docMk/>
            <pc:sldMk cId="3696383558" sldId="280"/>
            <ac:spMk id="2" creationId="{E09D63B3-636C-60A7-1E32-4587B1FFBB29}"/>
          </ac:spMkLst>
        </pc:spChg>
        <pc:spChg chg="mod">
          <ac:chgData name="Sylvie Lessard" userId="S::slessard2@cegepthetford.ca::8814db60-839e-4b8d-a412-176a9b9995c9" providerId="AD" clId="Web-{A4B7C432-FA5C-9E6A-F273-D71F83A93642}" dt="2024-11-29T15:28:58.444" v="192" actId="1076"/>
          <ac:spMkLst>
            <pc:docMk/>
            <pc:sldMk cId="3696383558" sldId="280"/>
            <ac:spMk id="5" creationId="{490B440B-739D-4C6F-860D-2BBF9F58AC83}"/>
          </ac:spMkLst>
        </pc:spChg>
        <pc:grpChg chg="mod">
          <ac:chgData name="Sylvie Lessard" userId="S::slessard2@cegepthetford.ca::8814db60-839e-4b8d-a412-176a9b9995c9" providerId="AD" clId="Web-{A4B7C432-FA5C-9E6A-F273-D71F83A93642}" dt="2024-11-29T15:29:56.163" v="202" actId="1076"/>
          <ac:grpSpMkLst>
            <pc:docMk/>
            <pc:sldMk cId="3696383558" sldId="280"/>
            <ac:grpSpMk id="7" creationId="{B7658EF0-0B6D-4011-8547-CD3C268ABFD5}"/>
          </ac:grpSpMkLst>
        </pc:grpChg>
        <pc:cxnChg chg="mod">
          <ac:chgData name="Sylvie Lessard" userId="S::slessard2@cegepthetford.ca::8814db60-839e-4b8d-a412-176a9b9995c9" providerId="AD" clId="Web-{A4B7C432-FA5C-9E6A-F273-D71F83A93642}" dt="2024-11-29T15:29:35.929" v="200" actId="1076"/>
          <ac:cxnSpMkLst>
            <pc:docMk/>
            <pc:sldMk cId="3696383558" sldId="280"/>
            <ac:cxnSpMk id="29" creationId="{6BAD6A2B-979C-4491-8C35-669D687B0651}"/>
          </ac:cxnSpMkLst>
        </pc:cxnChg>
      </pc:sldChg>
      <pc:sldChg chg="modSp">
        <pc:chgData name="Sylvie Lessard" userId="S::slessard2@cegepthetford.ca::8814db60-839e-4b8d-a412-176a9b9995c9" providerId="AD" clId="Web-{A4B7C432-FA5C-9E6A-F273-D71F83A93642}" dt="2024-11-29T16:33:34.803" v="772" actId="20577"/>
        <pc:sldMkLst>
          <pc:docMk/>
          <pc:sldMk cId="1707611250" sldId="289"/>
        </pc:sldMkLst>
        <pc:spChg chg="mod">
          <ac:chgData name="Sylvie Lessard" userId="S::slessard2@cegepthetford.ca::8814db60-839e-4b8d-a412-176a9b9995c9" providerId="AD" clId="Web-{A4B7C432-FA5C-9E6A-F273-D71F83A93642}" dt="2024-11-29T16:33:34.803" v="772" actId="20577"/>
          <ac:spMkLst>
            <pc:docMk/>
            <pc:sldMk cId="1707611250" sldId="289"/>
            <ac:spMk id="4" creationId="{6D0567D2-4E7C-459A-9D2F-28F9B7581148}"/>
          </ac:spMkLst>
        </pc:spChg>
        <pc:spChg chg="mod">
          <ac:chgData name="Sylvie Lessard" userId="S::slessard2@cegepthetford.ca::8814db60-839e-4b8d-a412-176a9b9995c9" providerId="AD" clId="Web-{A4B7C432-FA5C-9E6A-F273-D71F83A93642}" dt="2024-11-29T16:33:16.709" v="770" actId="20577"/>
          <ac:spMkLst>
            <pc:docMk/>
            <pc:sldMk cId="1707611250" sldId="289"/>
            <ac:spMk id="16" creationId="{4EE90BB7-3B61-49CD-9787-9D9F5D26CD65}"/>
          </ac:spMkLst>
        </pc:spChg>
      </pc:sldChg>
      <pc:sldChg chg="modSp">
        <pc:chgData name="Sylvie Lessard" userId="S::slessard2@cegepthetford.ca::8814db60-839e-4b8d-a412-176a9b9995c9" providerId="AD" clId="Web-{A4B7C432-FA5C-9E6A-F273-D71F83A93642}" dt="2024-11-29T16:39:22.697" v="792" actId="14100"/>
        <pc:sldMkLst>
          <pc:docMk/>
          <pc:sldMk cId="2572358154" sldId="318"/>
        </pc:sldMkLst>
        <pc:spChg chg="mod">
          <ac:chgData name="Sylvie Lessard" userId="S::slessard2@cegepthetford.ca::8814db60-839e-4b8d-a412-176a9b9995c9" providerId="AD" clId="Web-{A4B7C432-FA5C-9E6A-F273-D71F83A93642}" dt="2024-11-29T16:39:22.697" v="792" actId="14100"/>
          <ac:spMkLst>
            <pc:docMk/>
            <pc:sldMk cId="2572358154" sldId="318"/>
            <ac:spMk id="7" creationId="{4144C210-813D-432B-AA09-44C8D0EACA30}"/>
          </ac:spMkLst>
        </pc:spChg>
        <pc:picChg chg="mod">
          <ac:chgData name="Sylvie Lessard" userId="S::slessard2@cegepthetford.ca::8814db60-839e-4b8d-a412-176a9b9995c9" providerId="AD" clId="Web-{A4B7C432-FA5C-9E6A-F273-D71F83A93642}" dt="2024-11-29T14:50:07.988" v="15" actId="1076"/>
          <ac:picMkLst>
            <pc:docMk/>
            <pc:sldMk cId="2572358154" sldId="318"/>
            <ac:picMk id="6" creationId="{734C550B-0FC5-4EC3-BB11-36EDB553BA01}"/>
          </ac:picMkLst>
        </pc:picChg>
      </pc:sldChg>
      <pc:sldChg chg="modSp">
        <pc:chgData name="Sylvie Lessard" userId="S::slessard2@cegepthetford.ca::8814db60-839e-4b8d-a412-176a9b9995c9" providerId="AD" clId="Web-{A4B7C432-FA5C-9E6A-F273-D71F83A93642}" dt="2024-11-29T16:36:42.555" v="781" actId="20577"/>
        <pc:sldMkLst>
          <pc:docMk/>
          <pc:sldMk cId="828965978" sldId="351"/>
        </pc:sldMkLst>
        <pc:spChg chg="mod">
          <ac:chgData name="Sylvie Lessard" userId="S::slessard2@cegepthetford.ca::8814db60-839e-4b8d-a412-176a9b9995c9" providerId="AD" clId="Web-{A4B7C432-FA5C-9E6A-F273-D71F83A93642}" dt="2024-11-29T16:36:42.555" v="781" actId="20577"/>
          <ac:spMkLst>
            <pc:docMk/>
            <pc:sldMk cId="828965978" sldId="351"/>
            <ac:spMk id="2" creationId="{E09D63B3-636C-60A7-1E32-4587B1FFBB29}"/>
          </ac:spMkLst>
        </pc:spChg>
        <pc:grpChg chg="mod">
          <ac:chgData name="Sylvie Lessard" userId="S::slessard2@cegepthetford.ca::8814db60-839e-4b8d-a412-176a9b9995c9" providerId="AD" clId="Web-{A4B7C432-FA5C-9E6A-F273-D71F83A93642}" dt="2024-11-29T15:50:42.173" v="363" actId="14100"/>
          <ac:grpSpMkLst>
            <pc:docMk/>
            <pc:sldMk cId="828965978" sldId="351"/>
            <ac:grpSpMk id="7" creationId="{B7658EF0-0B6D-4011-8547-CD3C268ABFD5}"/>
          </ac:grpSpMkLst>
        </pc:grpChg>
      </pc:sldChg>
      <pc:sldChg chg="modSp">
        <pc:chgData name="Sylvie Lessard" userId="S::slessard2@cegepthetford.ca::8814db60-839e-4b8d-a412-176a9b9995c9" providerId="AD" clId="Web-{A4B7C432-FA5C-9E6A-F273-D71F83A93642}" dt="2024-11-29T15:32:18.008" v="230" actId="20577"/>
        <pc:sldMkLst>
          <pc:docMk/>
          <pc:sldMk cId="480222463" sldId="353"/>
        </pc:sldMkLst>
        <pc:spChg chg="mod">
          <ac:chgData name="Sylvie Lessard" userId="S::slessard2@cegepthetford.ca::8814db60-839e-4b8d-a412-176a9b9995c9" providerId="AD" clId="Web-{A4B7C432-FA5C-9E6A-F273-D71F83A93642}" dt="2024-11-29T15:31:48.430" v="226" actId="1076"/>
          <ac:spMkLst>
            <pc:docMk/>
            <pc:sldMk cId="480222463" sldId="353"/>
            <ac:spMk id="6" creationId="{5E165326-A332-4CBF-8162-12F565B4BFD6}"/>
          </ac:spMkLst>
        </pc:spChg>
        <pc:spChg chg="mod">
          <ac:chgData name="Sylvie Lessard" userId="S::slessard2@cegepthetford.ca::8814db60-839e-4b8d-a412-176a9b9995c9" providerId="AD" clId="Web-{A4B7C432-FA5C-9E6A-F273-D71F83A93642}" dt="2024-11-29T15:32:18.008" v="230" actId="20577"/>
          <ac:spMkLst>
            <pc:docMk/>
            <pc:sldMk cId="480222463" sldId="353"/>
            <ac:spMk id="10" creationId="{FCDD27D4-E059-4530-8FE1-85BA8FAF9CF9}"/>
          </ac:spMkLst>
        </pc:spChg>
        <pc:picChg chg="mod">
          <ac:chgData name="Sylvie Lessard" userId="S::slessard2@cegepthetford.ca::8814db60-839e-4b8d-a412-176a9b9995c9" providerId="AD" clId="Web-{A4B7C432-FA5C-9E6A-F273-D71F83A93642}" dt="2024-11-29T15:31:56.414" v="228" actId="1076"/>
          <ac:picMkLst>
            <pc:docMk/>
            <pc:sldMk cId="480222463" sldId="353"/>
            <ac:picMk id="3" creationId="{561DC840-D118-4EBF-8245-A1C9843FCFCA}"/>
          </ac:picMkLst>
        </pc:picChg>
      </pc:sldChg>
      <pc:sldChg chg="modSp">
        <pc:chgData name="Sylvie Lessard" userId="S::slessard2@cegepthetford.ca::8814db60-839e-4b8d-a412-176a9b9995c9" providerId="AD" clId="Web-{A4B7C432-FA5C-9E6A-F273-D71F83A93642}" dt="2024-11-29T16:04:34.008" v="449" actId="1076"/>
        <pc:sldMkLst>
          <pc:docMk/>
          <pc:sldMk cId="2376965236" sldId="356"/>
        </pc:sldMkLst>
        <pc:spChg chg="mod">
          <ac:chgData name="Sylvie Lessard" userId="S::slessard2@cegepthetford.ca::8814db60-839e-4b8d-a412-176a9b9995c9" providerId="AD" clId="Web-{A4B7C432-FA5C-9E6A-F273-D71F83A93642}" dt="2024-11-29T15:52:11.487" v="394" actId="1076"/>
          <ac:spMkLst>
            <pc:docMk/>
            <pc:sldMk cId="2376965236" sldId="356"/>
            <ac:spMk id="2" creationId="{F6F86CD8-6003-4868-AD44-FE9B71A3CBE3}"/>
          </ac:spMkLst>
        </pc:spChg>
        <pc:spChg chg="mod">
          <ac:chgData name="Sylvie Lessard" userId="S::slessard2@cegepthetford.ca::8814db60-839e-4b8d-a412-176a9b9995c9" providerId="AD" clId="Web-{A4B7C432-FA5C-9E6A-F273-D71F83A93642}" dt="2024-11-29T16:04:34.008" v="449" actId="1076"/>
          <ac:spMkLst>
            <pc:docMk/>
            <pc:sldMk cId="2376965236" sldId="356"/>
            <ac:spMk id="8" creationId="{67229AEB-AE46-4D63-9206-2C83E2EBC4AB}"/>
          </ac:spMkLst>
        </pc:spChg>
      </pc:sldChg>
      <pc:sldChg chg="modSp">
        <pc:chgData name="Sylvie Lessard" userId="S::slessard2@cegepthetford.ca::8814db60-839e-4b8d-a412-176a9b9995c9" providerId="AD" clId="Web-{A4B7C432-FA5C-9E6A-F273-D71F83A93642}" dt="2024-11-29T16:30:24.645" v="752" actId="1076"/>
        <pc:sldMkLst>
          <pc:docMk/>
          <pc:sldMk cId="3715772301" sldId="396"/>
        </pc:sldMkLst>
        <pc:spChg chg="mod">
          <ac:chgData name="Sylvie Lessard" userId="S::slessard2@cegepthetford.ca::8814db60-839e-4b8d-a412-176a9b9995c9" providerId="AD" clId="Web-{A4B7C432-FA5C-9E6A-F273-D71F83A93642}" dt="2024-11-29T16:12:35.121" v="537" actId="20577"/>
          <ac:spMkLst>
            <pc:docMk/>
            <pc:sldMk cId="3715772301" sldId="396"/>
            <ac:spMk id="4" creationId="{5FFAE6E7-FE9A-49B4-9D02-19CBF40224AA}"/>
          </ac:spMkLst>
        </pc:spChg>
        <pc:spChg chg="mod">
          <ac:chgData name="Sylvie Lessard" userId="S::slessard2@cegepthetford.ca::8814db60-839e-4b8d-a412-176a9b9995c9" providerId="AD" clId="Web-{A4B7C432-FA5C-9E6A-F273-D71F83A93642}" dt="2024-11-29T16:21:28.454" v="631" actId="1076"/>
          <ac:spMkLst>
            <pc:docMk/>
            <pc:sldMk cId="3715772301" sldId="396"/>
            <ac:spMk id="6" creationId="{E5390C44-BDF0-4EE4-824D-62A750512AF1}"/>
          </ac:spMkLst>
        </pc:spChg>
        <pc:spChg chg="mod">
          <ac:chgData name="Sylvie Lessard" userId="S::slessard2@cegepthetford.ca::8814db60-839e-4b8d-a412-176a9b9995c9" providerId="AD" clId="Web-{A4B7C432-FA5C-9E6A-F273-D71F83A93642}" dt="2024-11-29T16:16:22.701" v="597" actId="14100"/>
          <ac:spMkLst>
            <pc:docMk/>
            <pc:sldMk cId="3715772301" sldId="396"/>
            <ac:spMk id="7" creationId="{E2AEE9CB-BF3B-4973-B7C2-EB385AFEF630}"/>
          </ac:spMkLst>
        </pc:spChg>
        <pc:spChg chg="mod">
          <ac:chgData name="Sylvie Lessard" userId="S::slessard2@cegepthetford.ca::8814db60-839e-4b8d-a412-176a9b9995c9" providerId="AD" clId="Web-{A4B7C432-FA5C-9E6A-F273-D71F83A93642}" dt="2024-11-29T16:23:00.907" v="641"/>
          <ac:spMkLst>
            <pc:docMk/>
            <pc:sldMk cId="3715772301" sldId="396"/>
            <ac:spMk id="8" creationId="{8268AF4B-9069-43D9-868E-592E52A32A3E}"/>
          </ac:spMkLst>
        </pc:spChg>
        <pc:spChg chg="mod">
          <ac:chgData name="Sylvie Lessard" userId="S::slessard2@cegepthetford.ca::8814db60-839e-4b8d-a412-176a9b9995c9" providerId="AD" clId="Web-{A4B7C432-FA5C-9E6A-F273-D71F83A93642}" dt="2024-11-29T16:09:19.495" v="496" actId="1076"/>
          <ac:spMkLst>
            <pc:docMk/>
            <pc:sldMk cId="3715772301" sldId="396"/>
            <ac:spMk id="9" creationId="{5AA2CCAE-6201-4917-8D7A-3EB249DB2976}"/>
          </ac:spMkLst>
        </pc:spChg>
        <pc:spChg chg="mod">
          <ac:chgData name="Sylvie Lessard" userId="S::slessard2@cegepthetford.ca::8814db60-839e-4b8d-a412-176a9b9995c9" providerId="AD" clId="Web-{A4B7C432-FA5C-9E6A-F273-D71F83A93642}" dt="2024-11-29T16:20:37.688" v="624" actId="1076"/>
          <ac:spMkLst>
            <pc:docMk/>
            <pc:sldMk cId="3715772301" sldId="396"/>
            <ac:spMk id="10" creationId="{AAB77145-F397-4C66-9A5A-C3A31E73D9FA}"/>
          </ac:spMkLst>
        </pc:spChg>
        <pc:spChg chg="mod">
          <ac:chgData name="Sylvie Lessard" userId="S::slessard2@cegepthetford.ca::8814db60-839e-4b8d-a412-176a9b9995c9" providerId="AD" clId="Web-{A4B7C432-FA5C-9E6A-F273-D71F83A93642}" dt="2024-11-29T16:21:26.407" v="630" actId="1076"/>
          <ac:spMkLst>
            <pc:docMk/>
            <pc:sldMk cId="3715772301" sldId="396"/>
            <ac:spMk id="11" creationId="{7AE8C3E5-C147-408A-9718-DB238792CD05}"/>
          </ac:spMkLst>
        </pc:spChg>
        <pc:spChg chg="mod">
          <ac:chgData name="Sylvie Lessard" userId="S::slessard2@cegepthetford.ca::8814db60-839e-4b8d-a412-176a9b9995c9" providerId="AD" clId="Web-{A4B7C432-FA5C-9E6A-F273-D71F83A93642}" dt="2024-11-29T16:27:20.785" v="723" actId="14100"/>
          <ac:spMkLst>
            <pc:docMk/>
            <pc:sldMk cId="3715772301" sldId="396"/>
            <ac:spMk id="13" creationId="{FCF4982D-4224-4A3E-8CF8-8B61C65A6131}"/>
          </ac:spMkLst>
        </pc:spChg>
        <pc:spChg chg="mod">
          <ac:chgData name="Sylvie Lessard" userId="S::slessard2@cegepthetford.ca::8814db60-839e-4b8d-a412-176a9b9995c9" providerId="AD" clId="Web-{A4B7C432-FA5C-9E6A-F273-D71F83A93642}" dt="2024-11-29T16:30:24.645" v="752" actId="1076"/>
          <ac:spMkLst>
            <pc:docMk/>
            <pc:sldMk cId="3715772301" sldId="396"/>
            <ac:spMk id="14" creationId="{87EB14C9-CEB2-4EB4-9AEF-C86D8E3FBB4F}"/>
          </ac:spMkLst>
        </pc:spChg>
        <pc:spChg chg="mod">
          <ac:chgData name="Sylvie Lessard" userId="S::slessard2@cegepthetford.ca::8814db60-839e-4b8d-a412-176a9b9995c9" providerId="AD" clId="Web-{A4B7C432-FA5C-9E6A-F273-D71F83A93642}" dt="2024-11-29T16:25:44.565" v="696" actId="14100"/>
          <ac:spMkLst>
            <pc:docMk/>
            <pc:sldMk cId="3715772301" sldId="396"/>
            <ac:spMk id="15" creationId="{3CCE6E4B-3774-4067-8657-80D44A2D63D1}"/>
          </ac:spMkLst>
        </pc:spChg>
        <pc:spChg chg="mod">
          <ac:chgData name="Sylvie Lessard" userId="S::slessard2@cegepthetford.ca::8814db60-839e-4b8d-a412-176a9b9995c9" providerId="AD" clId="Web-{A4B7C432-FA5C-9E6A-F273-D71F83A93642}" dt="2024-11-29T16:27:55.707" v="728" actId="20577"/>
          <ac:spMkLst>
            <pc:docMk/>
            <pc:sldMk cId="3715772301" sldId="396"/>
            <ac:spMk id="16" creationId="{6B3118E1-1201-492E-8577-0EA6DA75B08A}"/>
          </ac:spMkLst>
        </pc:spChg>
        <pc:spChg chg="mod">
          <ac:chgData name="Sylvie Lessard" userId="S::slessard2@cegepthetford.ca::8814db60-839e-4b8d-a412-176a9b9995c9" providerId="AD" clId="Web-{A4B7C432-FA5C-9E6A-F273-D71F83A93642}" dt="2024-11-29T16:29:09.770" v="747" actId="14100"/>
          <ac:spMkLst>
            <pc:docMk/>
            <pc:sldMk cId="3715772301" sldId="396"/>
            <ac:spMk id="17" creationId="{D1881F65-F3BC-4C73-BE91-1309BD410DE2}"/>
          </ac:spMkLst>
        </pc:spChg>
        <pc:spChg chg="mod">
          <ac:chgData name="Sylvie Lessard" userId="S::slessard2@cegepthetford.ca::8814db60-839e-4b8d-a412-176a9b9995c9" providerId="AD" clId="Web-{A4B7C432-FA5C-9E6A-F273-D71F83A93642}" dt="2024-11-29T16:25:41.065" v="695" actId="20577"/>
          <ac:spMkLst>
            <pc:docMk/>
            <pc:sldMk cId="3715772301" sldId="396"/>
            <ac:spMk id="18" creationId="{52AC3DE7-0C4C-4C22-9F6E-998B7F50EBD1}"/>
          </ac:spMkLst>
        </pc:spChg>
        <pc:spChg chg="mod">
          <ac:chgData name="Sylvie Lessard" userId="S::slessard2@cegepthetford.ca::8814db60-839e-4b8d-a412-176a9b9995c9" providerId="AD" clId="Web-{A4B7C432-FA5C-9E6A-F273-D71F83A93642}" dt="2024-11-29T16:29:26.879" v="749" actId="1076"/>
          <ac:spMkLst>
            <pc:docMk/>
            <pc:sldMk cId="3715772301" sldId="396"/>
            <ac:spMk id="21" creationId="{A6507CE3-5836-4018-AF30-3C2240BDE713}"/>
          </ac:spMkLst>
        </pc:spChg>
      </pc:sldChg>
      <pc:sldChg chg="modSp">
        <pc:chgData name="Sylvie Lessard" userId="S::slessard2@cegepthetford.ca::8814db60-839e-4b8d-a412-176a9b9995c9" providerId="AD" clId="Web-{A4B7C432-FA5C-9E6A-F273-D71F83A93642}" dt="2024-11-29T15:30:33.742" v="207" actId="1076"/>
        <pc:sldMkLst>
          <pc:docMk/>
          <pc:sldMk cId="2320501984" sldId="408"/>
        </pc:sldMkLst>
        <pc:spChg chg="mod">
          <ac:chgData name="Sylvie Lessard" userId="S::slessard2@cegepthetford.ca::8814db60-839e-4b8d-a412-176a9b9995c9" providerId="AD" clId="Web-{A4B7C432-FA5C-9E6A-F273-D71F83A93642}" dt="2024-11-29T15:30:33.742" v="207" actId="1076"/>
          <ac:spMkLst>
            <pc:docMk/>
            <pc:sldMk cId="2320501984" sldId="408"/>
            <ac:spMk id="3" creationId="{05880479-D25F-4214-AEF2-65479D063946}"/>
          </ac:spMkLst>
        </pc:spChg>
      </pc:sldChg>
      <pc:sldChg chg="modSp">
        <pc:chgData name="Sylvie Lessard" userId="S::slessard2@cegepthetford.ca::8814db60-839e-4b8d-a412-176a9b9995c9" providerId="AD" clId="Web-{A4B7C432-FA5C-9E6A-F273-D71F83A93642}" dt="2024-11-29T16:38:19.337" v="787" actId="20577"/>
        <pc:sldMkLst>
          <pc:docMk/>
          <pc:sldMk cId="968306115" sldId="412"/>
        </pc:sldMkLst>
        <pc:spChg chg="mod">
          <ac:chgData name="Sylvie Lessard" userId="S::slessard2@cegepthetford.ca::8814db60-839e-4b8d-a412-176a9b9995c9" providerId="AD" clId="Web-{A4B7C432-FA5C-9E6A-F273-D71F83A93642}" dt="2024-11-29T16:38:19.337" v="787" actId="20577"/>
          <ac:spMkLst>
            <pc:docMk/>
            <pc:sldMk cId="968306115" sldId="412"/>
            <ac:spMk id="8" creationId="{67229AEB-AE46-4D63-9206-2C83E2EBC4AB}"/>
          </ac:spMkLst>
        </pc:spChg>
        <pc:spChg chg="mod">
          <ac:chgData name="Sylvie Lessard" userId="S::slessard2@cegepthetford.ca::8814db60-839e-4b8d-a412-176a9b9995c9" providerId="AD" clId="Web-{A4B7C432-FA5C-9E6A-F273-D71F83A93642}" dt="2024-11-29T14:52:47.318" v="32" actId="20577"/>
          <ac:spMkLst>
            <pc:docMk/>
            <pc:sldMk cId="968306115" sldId="412"/>
            <ac:spMk id="10" creationId="{FCDD27D4-E059-4530-8FE1-85BA8FAF9CF9}"/>
          </ac:spMkLst>
        </pc:spChg>
      </pc:sldChg>
      <pc:sldChg chg="modSp">
        <pc:chgData name="Sylvie Lessard" userId="S::slessard2@cegepthetford.ca::8814db60-839e-4b8d-a412-176a9b9995c9" providerId="AD" clId="Web-{A4B7C432-FA5C-9E6A-F273-D71F83A93642}" dt="2024-11-29T16:37:34.493" v="783" actId="20577"/>
        <pc:sldMkLst>
          <pc:docMk/>
          <pc:sldMk cId="2316435359" sldId="414"/>
        </pc:sldMkLst>
        <pc:spChg chg="mod">
          <ac:chgData name="Sylvie Lessard" userId="S::slessard2@cegepthetford.ca::8814db60-839e-4b8d-a412-176a9b9995c9" providerId="AD" clId="Web-{A4B7C432-FA5C-9E6A-F273-D71F83A93642}" dt="2024-11-29T16:37:34.493" v="783" actId="20577"/>
          <ac:spMkLst>
            <pc:docMk/>
            <pc:sldMk cId="2316435359" sldId="414"/>
            <ac:spMk id="6" creationId="{B656D876-48F9-400A-ABEA-D71D06FF80D5}"/>
          </ac:spMkLst>
        </pc:spChg>
        <pc:spChg chg="mod">
          <ac:chgData name="Sylvie Lessard" userId="S::slessard2@cegepthetford.ca::8814db60-839e-4b8d-a412-176a9b9995c9" providerId="AD" clId="Web-{A4B7C432-FA5C-9E6A-F273-D71F83A93642}" dt="2024-11-29T15:05:08.042" v="87" actId="14100"/>
          <ac:spMkLst>
            <pc:docMk/>
            <pc:sldMk cId="2316435359" sldId="414"/>
            <ac:spMk id="7" creationId="{7963A0C7-82D6-46EA-8DB1-CA48AAA162F6}"/>
          </ac:spMkLst>
        </pc:spChg>
        <pc:spChg chg="mod">
          <ac:chgData name="Sylvie Lessard" userId="S::slessard2@cegepthetford.ca::8814db60-839e-4b8d-a412-176a9b9995c9" providerId="AD" clId="Web-{A4B7C432-FA5C-9E6A-F273-D71F83A93642}" dt="2024-11-29T15:05:54.668" v="89" actId="1076"/>
          <ac:spMkLst>
            <pc:docMk/>
            <pc:sldMk cId="2316435359" sldId="414"/>
            <ac:spMk id="8" creationId="{67229AEB-AE46-4D63-9206-2C83E2EBC4AB}"/>
          </ac:spMkLst>
        </pc:spChg>
        <pc:spChg chg="mod">
          <ac:chgData name="Sylvie Lessard" userId="S::slessard2@cegepthetford.ca::8814db60-839e-4b8d-a412-176a9b9995c9" providerId="AD" clId="Web-{A4B7C432-FA5C-9E6A-F273-D71F83A93642}" dt="2024-11-29T15:04:52.933" v="86" actId="1076"/>
          <ac:spMkLst>
            <pc:docMk/>
            <pc:sldMk cId="2316435359" sldId="414"/>
            <ac:spMk id="9" creationId="{55226BEC-9A46-4D7E-81D2-EA534D22DD2D}"/>
          </ac:spMkLst>
        </pc:spChg>
        <pc:spChg chg="mod">
          <ac:chgData name="Sylvie Lessard" userId="S::slessard2@cegepthetford.ca::8814db60-839e-4b8d-a412-176a9b9995c9" providerId="AD" clId="Web-{A4B7C432-FA5C-9E6A-F273-D71F83A93642}" dt="2024-11-29T15:01:16.228" v="71" actId="1076"/>
          <ac:spMkLst>
            <pc:docMk/>
            <pc:sldMk cId="2316435359" sldId="414"/>
            <ac:spMk id="10" creationId="{FCDD27D4-E059-4530-8FE1-85BA8FAF9CF9}"/>
          </ac:spMkLst>
        </pc:spChg>
        <pc:picChg chg="mod">
          <ac:chgData name="Sylvie Lessard" userId="S::slessard2@cegepthetford.ca::8814db60-839e-4b8d-a412-176a9b9995c9" providerId="AD" clId="Web-{A4B7C432-FA5C-9E6A-F273-D71F83A93642}" dt="2024-11-29T15:05:22.120" v="88" actId="14100"/>
          <ac:picMkLst>
            <pc:docMk/>
            <pc:sldMk cId="2316435359" sldId="414"/>
            <ac:picMk id="12" creationId="{093E9F2D-2A49-4560-9060-8A197BD7657D}"/>
          </ac:picMkLst>
        </pc:picChg>
      </pc:sldChg>
      <pc:sldChg chg="modSp">
        <pc:chgData name="Sylvie Lessard" userId="S::slessard2@cegepthetford.ca::8814db60-839e-4b8d-a412-176a9b9995c9" providerId="AD" clId="Web-{A4B7C432-FA5C-9E6A-F273-D71F83A93642}" dt="2024-11-29T15:25:56.568" v="160" actId="20577"/>
        <pc:sldMkLst>
          <pc:docMk/>
          <pc:sldMk cId="3503036793" sldId="415"/>
        </pc:sldMkLst>
        <pc:spChg chg="mod">
          <ac:chgData name="Sylvie Lessard" userId="S::slessard2@cegepthetford.ca::8814db60-839e-4b8d-a412-176a9b9995c9" providerId="AD" clId="Web-{A4B7C432-FA5C-9E6A-F273-D71F83A93642}" dt="2024-11-29T15:25:56.568" v="160" actId="20577"/>
          <ac:spMkLst>
            <pc:docMk/>
            <pc:sldMk cId="3503036793" sldId="415"/>
            <ac:spMk id="8" creationId="{67229AEB-AE46-4D63-9206-2C83E2EBC4AB}"/>
          </ac:spMkLst>
        </pc:spChg>
        <pc:spChg chg="mod">
          <ac:chgData name="Sylvie Lessard" userId="S::slessard2@cegepthetford.ca::8814db60-839e-4b8d-a412-176a9b9995c9" providerId="AD" clId="Web-{A4B7C432-FA5C-9E6A-F273-D71F83A93642}" dt="2024-11-29T15:08:58.841" v="108" actId="20577"/>
          <ac:spMkLst>
            <pc:docMk/>
            <pc:sldMk cId="3503036793" sldId="415"/>
            <ac:spMk id="10" creationId="{FCDD27D4-E059-4530-8FE1-85BA8FAF9CF9}"/>
          </ac:spMkLst>
        </pc:spChg>
      </pc:sldChg>
      <pc:sldChg chg="modSp">
        <pc:chgData name="Sylvie Lessard" userId="S::slessard2@cegepthetford.ca::8814db60-839e-4b8d-a412-176a9b9995c9" providerId="AD" clId="Web-{A4B7C432-FA5C-9E6A-F273-D71F83A93642}" dt="2024-11-29T15:32:38.212" v="236" actId="20577"/>
        <pc:sldMkLst>
          <pc:docMk/>
          <pc:sldMk cId="349720196" sldId="416"/>
        </pc:sldMkLst>
        <pc:spChg chg="mod">
          <ac:chgData name="Sylvie Lessard" userId="S::slessard2@cegepthetford.ca::8814db60-839e-4b8d-a412-176a9b9995c9" providerId="AD" clId="Web-{A4B7C432-FA5C-9E6A-F273-D71F83A93642}" dt="2024-11-29T15:32:38.212" v="236" actId="20577"/>
          <ac:spMkLst>
            <pc:docMk/>
            <pc:sldMk cId="349720196" sldId="416"/>
            <ac:spMk id="10" creationId="{FCDD27D4-E059-4530-8FE1-85BA8FAF9CF9}"/>
          </ac:spMkLst>
        </pc:spChg>
      </pc:sldChg>
      <pc:sldChg chg="modSp">
        <pc:chgData name="Sylvie Lessard" userId="S::slessard2@cegepthetford.ca::8814db60-839e-4b8d-a412-176a9b9995c9" providerId="AD" clId="Web-{A4B7C432-FA5C-9E6A-F273-D71F83A93642}" dt="2024-11-29T15:47:08.640" v="345" actId="20577"/>
        <pc:sldMkLst>
          <pc:docMk/>
          <pc:sldMk cId="491551511" sldId="417"/>
        </pc:sldMkLst>
        <pc:spChg chg="mod">
          <ac:chgData name="Sylvie Lessard" userId="S::slessard2@cegepthetford.ca::8814db60-839e-4b8d-a412-176a9b9995c9" providerId="AD" clId="Web-{A4B7C432-FA5C-9E6A-F273-D71F83A93642}" dt="2024-11-29T15:47:08.640" v="345" actId="20577"/>
          <ac:spMkLst>
            <pc:docMk/>
            <pc:sldMk cId="491551511" sldId="417"/>
            <ac:spMk id="6" creationId="{F4611C3B-F77F-4277-9095-B333726F08F5}"/>
          </ac:spMkLst>
        </pc:spChg>
        <pc:spChg chg="mod">
          <ac:chgData name="Sylvie Lessard" userId="S::slessard2@cegepthetford.ca::8814db60-839e-4b8d-a412-176a9b9995c9" providerId="AD" clId="Web-{A4B7C432-FA5C-9E6A-F273-D71F83A93642}" dt="2024-11-29T15:33:43.587" v="241" actId="20577"/>
          <ac:spMkLst>
            <pc:docMk/>
            <pc:sldMk cId="491551511" sldId="417"/>
            <ac:spMk id="10" creationId="{FCDD27D4-E059-4530-8FE1-85BA8FAF9CF9}"/>
          </ac:spMkLst>
        </pc:spChg>
      </pc:sldChg>
      <pc:sldChg chg="modSp">
        <pc:chgData name="Sylvie Lessard" userId="S::slessard2@cegepthetford.ca::8814db60-839e-4b8d-a412-176a9b9995c9" providerId="AD" clId="Web-{A4B7C432-FA5C-9E6A-F273-D71F83A93642}" dt="2024-11-29T15:48:33.063" v="347" actId="1076"/>
        <pc:sldMkLst>
          <pc:docMk/>
          <pc:sldMk cId="107952228" sldId="419"/>
        </pc:sldMkLst>
        <pc:spChg chg="mod">
          <ac:chgData name="Sylvie Lessard" userId="S::slessard2@cegepthetford.ca::8814db60-839e-4b8d-a412-176a9b9995c9" providerId="AD" clId="Web-{A4B7C432-FA5C-9E6A-F273-D71F83A93642}" dt="2024-11-29T15:41:45.622" v="284" actId="1076"/>
          <ac:spMkLst>
            <pc:docMk/>
            <pc:sldMk cId="107952228" sldId="419"/>
            <ac:spMk id="10" creationId="{FCDD27D4-E059-4530-8FE1-85BA8FAF9CF9}"/>
          </ac:spMkLst>
        </pc:spChg>
        <pc:spChg chg="mod">
          <ac:chgData name="Sylvie Lessard" userId="S::slessard2@cegepthetford.ca::8814db60-839e-4b8d-a412-176a9b9995c9" providerId="AD" clId="Web-{A4B7C432-FA5C-9E6A-F273-D71F83A93642}" dt="2024-11-29T15:48:33.063" v="347" actId="1076"/>
          <ac:spMkLst>
            <pc:docMk/>
            <pc:sldMk cId="107952228" sldId="419"/>
            <ac:spMk id="11" creationId="{D1FB9192-C40B-4CC5-BAED-2DECE72175E3}"/>
          </ac:spMkLst>
        </pc:spChg>
      </pc:sldChg>
      <pc:sldChg chg="modSp">
        <pc:chgData name="Sylvie Lessard" userId="S::slessard2@cegepthetford.ca::8814db60-839e-4b8d-a412-176a9b9995c9" providerId="AD" clId="Web-{A4B7C432-FA5C-9E6A-F273-D71F83A93642}" dt="2024-11-29T15:49:53.704" v="357" actId="20577"/>
        <pc:sldMkLst>
          <pc:docMk/>
          <pc:sldMk cId="1518424410" sldId="420"/>
        </pc:sldMkLst>
        <pc:spChg chg="mod">
          <ac:chgData name="Sylvie Lessard" userId="S::slessard2@cegepthetford.ca::8814db60-839e-4b8d-a412-176a9b9995c9" providerId="AD" clId="Web-{A4B7C432-FA5C-9E6A-F273-D71F83A93642}" dt="2024-11-29T15:49:53.704" v="357" actId="20577"/>
          <ac:spMkLst>
            <pc:docMk/>
            <pc:sldMk cId="1518424410" sldId="420"/>
            <ac:spMk id="6" creationId="{ABC0EF58-52C9-4297-966B-ABC5F163DF23}"/>
          </ac:spMkLst>
        </pc:spChg>
        <pc:spChg chg="mod">
          <ac:chgData name="Sylvie Lessard" userId="S::slessard2@cegepthetford.ca::8814db60-839e-4b8d-a412-176a9b9995c9" providerId="AD" clId="Web-{A4B7C432-FA5C-9E6A-F273-D71F83A93642}" dt="2024-11-29T15:48:53.907" v="349" actId="20577"/>
          <ac:spMkLst>
            <pc:docMk/>
            <pc:sldMk cId="1518424410" sldId="420"/>
            <ac:spMk id="10" creationId="{FCDD27D4-E059-4530-8FE1-85BA8FAF9CF9}"/>
          </ac:spMkLst>
        </pc:spChg>
      </pc:sldChg>
      <pc:sldChg chg="addSp delSp modSp">
        <pc:chgData name="Sylvie Lessard" userId="S::slessard2@cegepthetford.ca::8814db60-839e-4b8d-a412-176a9b9995c9" providerId="AD" clId="Web-{A4B7C432-FA5C-9E6A-F273-D71F83A93642}" dt="2024-11-29T16:35:21.992" v="780" actId="1076"/>
        <pc:sldMkLst>
          <pc:docMk/>
          <pc:sldMk cId="725320770" sldId="421"/>
        </pc:sldMkLst>
        <pc:spChg chg="add">
          <ac:chgData name="Sylvie Lessard" userId="S::slessard2@cegepthetford.ca::8814db60-839e-4b8d-a412-176a9b9995c9" providerId="AD" clId="Web-{A4B7C432-FA5C-9E6A-F273-D71F83A93642}" dt="2024-11-29T16:05:03.727" v="451"/>
          <ac:spMkLst>
            <pc:docMk/>
            <pc:sldMk cId="725320770" sldId="421"/>
            <ac:spMk id="3" creationId="{55E4AE09-11AA-DF1B-FCC1-B71B1403A7F4}"/>
          </ac:spMkLst>
        </pc:spChg>
        <pc:spChg chg="mod">
          <ac:chgData name="Sylvie Lessard" userId="S::slessard2@cegepthetford.ca::8814db60-839e-4b8d-a412-176a9b9995c9" providerId="AD" clId="Web-{A4B7C432-FA5C-9E6A-F273-D71F83A93642}" dt="2024-11-29T16:35:05.585" v="778" actId="14100"/>
          <ac:spMkLst>
            <pc:docMk/>
            <pc:sldMk cId="725320770" sldId="421"/>
            <ac:spMk id="4" creationId="{BFB268A3-D614-44B7-AA8F-9BEC6ACCFFC2}"/>
          </ac:spMkLst>
        </pc:spChg>
        <pc:spChg chg="del mod">
          <ac:chgData name="Sylvie Lessard" userId="S::slessard2@cegepthetford.ca::8814db60-839e-4b8d-a412-176a9b9995c9" providerId="AD" clId="Web-{A4B7C432-FA5C-9E6A-F273-D71F83A93642}" dt="2024-11-29T16:07:13.447" v="476"/>
          <ac:spMkLst>
            <pc:docMk/>
            <pc:sldMk cId="725320770" sldId="421"/>
            <ac:spMk id="5" creationId="{E8C94C32-BC43-4821-A880-14762A64EF96}"/>
          </ac:spMkLst>
        </pc:spChg>
        <pc:spChg chg="del">
          <ac:chgData name="Sylvie Lessard" userId="S::slessard2@cegepthetford.ca::8814db60-839e-4b8d-a412-176a9b9995c9" providerId="AD" clId="Web-{A4B7C432-FA5C-9E6A-F273-D71F83A93642}" dt="2024-11-29T16:04:48.336" v="450"/>
          <ac:spMkLst>
            <pc:docMk/>
            <pc:sldMk cId="725320770" sldId="421"/>
            <ac:spMk id="6" creationId="{F6E234DA-2485-472B-9E8C-3CF44EF751C1}"/>
          </ac:spMkLst>
        </pc:spChg>
        <pc:spChg chg="mod">
          <ac:chgData name="Sylvie Lessard" userId="S::slessard2@cegepthetford.ca::8814db60-839e-4b8d-a412-176a9b9995c9" providerId="AD" clId="Web-{A4B7C432-FA5C-9E6A-F273-D71F83A93642}" dt="2024-11-29T16:35:21.992" v="780" actId="1076"/>
          <ac:spMkLst>
            <pc:docMk/>
            <pc:sldMk cId="725320770" sldId="421"/>
            <ac:spMk id="8" creationId="{67229AEB-AE46-4D63-9206-2C83E2EBC4AB}"/>
          </ac:spMkLst>
        </pc:spChg>
      </pc:sldChg>
      <pc:sldChg chg="modSp">
        <pc:chgData name="Sylvie Lessard" userId="S::slessard2@cegepthetford.ca::8814db60-839e-4b8d-a412-176a9b9995c9" providerId="AD" clId="Web-{A4B7C432-FA5C-9E6A-F273-D71F83A93642}" dt="2024-11-29T16:36:54.492" v="782" actId="1076"/>
        <pc:sldMkLst>
          <pc:docMk/>
          <pc:sldMk cId="387238572" sldId="422"/>
        </pc:sldMkLst>
        <pc:spChg chg="mod">
          <ac:chgData name="Sylvie Lessard" userId="S::slessard2@cegepthetford.ca::8814db60-839e-4b8d-a412-176a9b9995c9" providerId="AD" clId="Web-{A4B7C432-FA5C-9E6A-F273-D71F83A93642}" dt="2024-11-29T16:31:50.240" v="760" actId="1076"/>
          <ac:spMkLst>
            <pc:docMk/>
            <pc:sldMk cId="387238572" sldId="422"/>
            <ac:spMk id="2" creationId="{E09D63B3-636C-60A7-1E32-4587B1FFBB29}"/>
          </ac:spMkLst>
        </pc:spChg>
        <pc:spChg chg="mod">
          <ac:chgData name="Sylvie Lessard" userId="S::slessard2@cegepthetford.ca::8814db60-839e-4b8d-a412-176a9b9995c9" providerId="AD" clId="Web-{A4B7C432-FA5C-9E6A-F273-D71F83A93642}" dt="2024-11-29T16:36:54.492" v="782" actId="1076"/>
          <ac:spMkLst>
            <pc:docMk/>
            <pc:sldMk cId="387238572" sldId="422"/>
            <ac:spMk id="5" creationId="{490B440B-739D-4C6F-860D-2BBF9F58AC83}"/>
          </ac:spMkLst>
        </pc:spChg>
        <pc:grpChg chg="mod">
          <ac:chgData name="Sylvie Lessard" userId="S::slessard2@cegepthetford.ca::8814db60-839e-4b8d-a412-176a9b9995c9" providerId="AD" clId="Web-{A4B7C432-FA5C-9E6A-F273-D71F83A93642}" dt="2024-11-29T16:31:42.818" v="759" actId="1076"/>
          <ac:grpSpMkLst>
            <pc:docMk/>
            <pc:sldMk cId="387238572" sldId="422"/>
            <ac:grpSpMk id="7" creationId="{B7658EF0-0B6D-4011-8547-CD3C268ABFD5}"/>
          </ac:grpSpMkLst>
        </pc:grpChg>
      </pc:sldChg>
      <pc:sldChg chg="modSp">
        <pc:chgData name="Sylvie Lessard" userId="S::slessard2@cegepthetford.ca::8814db60-839e-4b8d-a412-176a9b9995c9" providerId="AD" clId="Web-{A4B7C432-FA5C-9E6A-F273-D71F83A93642}" dt="2024-11-29T16:37:50.696" v="785" actId="20577"/>
        <pc:sldMkLst>
          <pc:docMk/>
          <pc:sldMk cId="3117444646" sldId="423"/>
        </pc:sldMkLst>
        <pc:spChg chg="mod">
          <ac:chgData name="Sylvie Lessard" userId="S::slessard2@cegepthetford.ca::8814db60-839e-4b8d-a412-176a9b9995c9" providerId="AD" clId="Web-{A4B7C432-FA5C-9E6A-F273-D71F83A93642}" dt="2024-11-29T16:37:50.696" v="785" actId="20577"/>
          <ac:spMkLst>
            <pc:docMk/>
            <pc:sldMk cId="3117444646" sldId="423"/>
            <ac:spMk id="8" creationId="{67229AEB-AE46-4D63-9206-2C83E2EBC4AB}"/>
          </ac:spMkLst>
        </pc:spChg>
        <pc:spChg chg="mod">
          <ac:chgData name="Sylvie Lessard" userId="S::slessard2@cegepthetford.ca::8814db60-839e-4b8d-a412-176a9b9995c9" providerId="AD" clId="Web-{A4B7C432-FA5C-9E6A-F273-D71F83A93642}" dt="2024-11-29T14:58:19.336" v="58" actId="20577"/>
          <ac:spMkLst>
            <pc:docMk/>
            <pc:sldMk cId="3117444646" sldId="423"/>
            <ac:spMk id="10" creationId="{FCDD27D4-E059-4530-8FE1-85BA8FAF9CF9}"/>
          </ac:spMkLst>
        </pc:spChg>
      </pc:sldChg>
      <pc:sldChg chg="modSp">
        <pc:chgData name="Sylvie Lessard" userId="S::slessard2@cegepthetford.ca::8814db60-839e-4b8d-a412-176a9b9995c9" providerId="AD" clId="Web-{A4B7C432-FA5C-9E6A-F273-D71F83A93642}" dt="2024-11-29T15:24:42.161" v="154" actId="1076"/>
        <pc:sldMkLst>
          <pc:docMk/>
          <pc:sldMk cId="1553526834" sldId="424"/>
        </pc:sldMkLst>
        <pc:spChg chg="mod">
          <ac:chgData name="Sylvie Lessard" userId="S::slessard2@cegepthetford.ca::8814db60-839e-4b8d-a412-176a9b9995c9" providerId="AD" clId="Web-{A4B7C432-FA5C-9E6A-F273-D71F83A93642}" dt="2024-11-29T15:06:14.840" v="91" actId="1076"/>
          <ac:spMkLst>
            <pc:docMk/>
            <pc:sldMk cId="1553526834" sldId="424"/>
            <ac:spMk id="10" creationId="{FCDD27D4-E059-4530-8FE1-85BA8FAF9CF9}"/>
          </ac:spMkLst>
        </pc:spChg>
        <pc:spChg chg="mod">
          <ac:chgData name="Sylvie Lessard" userId="S::slessard2@cegepthetford.ca::8814db60-839e-4b8d-a412-176a9b9995c9" providerId="AD" clId="Web-{A4B7C432-FA5C-9E6A-F273-D71F83A93642}" dt="2024-11-29T15:08:31.122" v="103" actId="20577"/>
          <ac:spMkLst>
            <pc:docMk/>
            <pc:sldMk cId="1553526834" sldId="424"/>
            <ac:spMk id="17" creationId="{D2FA09D5-FEDC-4D21-9137-A10570B6EA2F}"/>
          </ac:spMkLst>
        </pc:spChg>
        <pc:spChg chg="mod">
          <ac:chgData name="Sylvie Lessard" userId="S::slessard2@cegepthetford.ca::8814db60-839e-4b8d-a412-176a9b9995c9" providerId="AD" clId="Web-{A4B7C432-FA5C-9E6A-F273-D71F83A93642}" dt="2024-11-29T15:24:42.161" v="154" actId="1076"/>
          <ac:spMkLst>
            <pc:docMk/>
            <pc:sldMk cId="1553526834" sldId="424"/>
            <ac:spMk id="19" creationId="{49ED7399-60DB-4C93-87EC-D28FFC343C5B}"/>
          </ac:spMkLst>
        </pc:spChg>
        <pc:picChg chg="mod">
          <ac:chgData name="Sylvie Lessard" userId="S::slessard2@cegepthetford.ca::8814db60-839e-4b8d-a412-176a9b9995c9" providerId="AD" clId="Web-{A4B7C432-FA5C-9E6A-F273-D71F83A93642}" dt="2024-11-29T15:07:56.231" v="100" actId="1076"/>
          <ac:picMkLst>
            <pc:docMk/>
            <pc:sldMk cId="1553526834" sldId="424"/>
            <ac:picMk id="14" creationId="{F1A426D6-4F5A-4FAE-A712-7B73AC9A16C0}"/>
          </ac:picMkLst>
        </pc:picChg>
        <pc:picChg chg="mod">
          <ac:chgData name="Sylvie Lessard" userId="S::slessard2@cegepthetford.ca::8814db60-839e-4b8d-a412-176a9b9995c9" providerId="AD" clId="Web-{A4B7C432-FA5C-9E6A-F273-D71F83A93642}" dt="2024-11-29T15:07:42.262" v="99" actId="1076"/>
          <ac:picMkLst>
            <pc:docMk/>
            <pc:sldMk cId="1553526834" sldId="424"/>
            <ac:picMk id="16" creationId="{6BB766D7-BEB9-42EA-95FA-4A9C9217DE02}"/>
          </ac:picMkLst>
        </pc:picChg>
      </pc:sldChg>
    </pc:docChg>
  </pc:docChgLst>
  <pc:docChgLst>
    <pc:chgData name="Ricardo Léon Ramirez Seguro" userId="e68e775f-4353-41fc-b5f2-bc3056945c6a" providerId="ADAL" clId="{E39E50D9-82E9-4885-B07D-446887BF0DEE}"/>
    <pc:docChg chg="undo custSel addSld modSld">
      <pc:chgData name="Ricardo Léon Ramirez Seguro" userId="e68e775f-4353-41fc-b5f2-bc3056945c6a" providerId="ADAL" clId="{E39E50D9-82E9-4885-B07D-446887BF0DEE}" dt="2024-11-13T07:13:05.311" v="2608" actId="1076"/>
      <pc:docMkLst>
        <pc:docMk/>
      </pc:docMkLst>
      <pc:sldChg chg="modSp mod">
        <pc:chgData name="Ricardo Léon Ramirez Seguro" userId="e68e775f-4353-41fc-b5f2-bc3056945c6a" providerId="ADAL" clId="{E39E50D9-82E9-4885-B07D-446887BF0DEE}" dt="2024-11-11T01:13:00.063" v="185" actId="20577"/>
        <pc:sldMkLst>
          <pc:docMk/>
          <pc:sldMk cId="1707611250" sldId="289"/>
        </pc:sldMkLst>
        <pc:spChg chg="mod">
          <ac:chgData name="Ricardo Léon Ramirez Seguro" userId="e68e775f-4353-41fc-b5f2-bc3056945c6a" providerId="ADAL" clId="{E39E50D9-82E9-4885-B07D-446887BF0DEE}" dt="2024-11-11T01:13:00.063" v="185" actId="20577"/>
          <ac:spMkLst>
            <pc:docMk/>
            <pc:sldMk cId="1707611250" sldId="289"/>
            <ac:spMk id="4" creationId="{6D0567D2-4E7C-459A-9D2F-28F9B7581148}"/>
          </ac:spMkLst>
        </pc:spChg>
      </pc:sldChg>
      <pc:sldChg chg="addSp modSp mod">
        <pc:chgData name="Ricardo Léon Ramirez Seguro" userId="e68e775f-4353-41fc-b5f2-bc3056945c6a" providerId="ADAL" clId="{E39E50D9-82E9-4885-B07D-446887BF0DEE}" dt="2024-11-13T06:12:56.153" v="1255" actId="14100"/>
        <pc:sldMkLst>
          <pc:docMk/>
          <pc:sldMk cId="2376965236" sldId="356"/>
        </pc:sldMkLst>
        <pc:spChg chg="add mod">
          <ac:chgData name="Ricardo Léon Ramirez Seguro" userId="e68e775f-4353-41fc-b5f2-bc3056945c6a" providerId="ADAL" clId="{E39E50D9-82E9-4885-B07D-446887BF0DEE}" dt="2024-11-13T06:12:56.153" v="1255" actId="14100"/>
          <ac:spMkLst>
            <pc:docMk/>
            <pc:sldMk cId="2376965236" sldId="356"/>
            <ac:spMk id="2" creationId="{F6F86CD8-6003-4868-AD44-FE9B71A3CBE3}"/>
          </ac:spMkLst>
        </pc:spChg>
        <pc:spChg chg="mod">
          <ac:chgData name="Ricardo Léon Ramirez Seguro" userId="e68e775f-4353-41fc-b5f2-bc3056945c6a" providerId="ADAL" clId="{E39E50D9-82E9-4885-B07D-446887BF0DEE}" dt="2024-11-13T05:46:07.463" v="772" actId="14100"/>
          <ac:spMkLst>
            <pc:docMk/>
            <pc:sldMk cId="2376965236" sldId="356"/>
            <ac:spMk id="4" creationId="{BFB268A3-D614-44B7-AA8F-9BEC6ACCFFC2}"/>
          </ac:spMkLst>
        </pc:spChg>
        <pc:spChg chg="mod">
          <ac:chgData name="Ricardo Léon Ramirez Seguro" userId="e68e775f-4353-41fc-b5f2-bc3056945c6a" providerId="ADAL" clId="{E39E50D9-82E9-4885-B07D-446887BF0DEE}" dt="2024-11-13T06:10:07.898" v="1191" actId="20577"/>
          <ac:spMkLst>
            <pc:docMk/>
            <pc:sldMk cId="2376965236" sldId="356"/>
            <ac:spMk id="8" creationId="{67229AEB-AE46-4D63-9206-2C83E2EBC4AB}"/>
          </ac:spMkLst>
        </pc:spChg>
      </pc:sldChg>
      <pc:sldChg chg="addSp delSp modSp mod">
        <pc:chgData name="Ricardo Léon Ramirez Seguro" userId="e68e775f-4353-41fc-b5f2-bc3056945c6a" providerId="ADAL" clId="{E39E50D9-82E9-4885-B07D-446887BF0DEE}" dt="2024-11-13T07:13:05.311" v="2608" actId="1076"/>
        <pc:sldMkLst>
          <pc:docMk/>
          <pc:sldMk cId="3715772301" sldId="396"/>
        </pc:sldMkLst>
        <pc:spChg chg="add mod">
          <ac:chgData name="Ricardo Léon Ramirez Seguro" userId="e68e775f-4353-41fc-b5f2-bc3056945c6a" providerId="ADAL" clId="{E39E50D9-82E9-4885-B07D-446887BF0DEE}" dt="2024-11-13T06:24:38.536" v="1522" actId="14100"/>
          <ac:spMkLst>
            <pc:docMk/>
            <pc:sldMk cId="3715772301" sldId="396"/>
            <ac:spMk id="2" creationId="{D78C7882-0D17-4EDB-87B3-7C952B628837}"/>
          </ac:spMkLst>
        </pc:spChg>
        <pc:spChg chg="add mod">
          <ac:chgData name="Ricardo Léon Ramirez Seguro" userId="e68e775f-4353-41fc-b5f2-bc3056945c6a" providerId="ADAL" clId="{E39E50D9-82E9-4885-B07D-446887BF0DEE}" dt="2024-11-13T06:24:31.124" v="1521" actId="20577"/>
          <ac:spMkLst>
            <pc:docMk/>
            <pc:sldMk cId="3715772301" sldId="396"/>
            <ac:spMk id="4" creationId="{5FFAE6E7-FE9A-49B4-9D02-19CBF40224AA}"/>
          </ac:spMkLst>
        </pc:spChg>
        <pc:spChg chg="add mod">
          <ac:chgData name="Ricardo Léon Ramirez Seguro" userId="e68e775f-4353-41fc-b5f2-bc3056945c6a" providerId="ADAL" clId="{E39E50D9-82E9-4885-B07D-446887BF0DEE}" dt="2024-11-13T06:55:04.438" v="2118" actId="1076"/>
          <ac:spMkLst>
            <pc:docMk/>
            <pc:sldMk cId="3715772301" sldId="396"/>
            <ac:spMk id="6" creationId="{E5390C44-BDF0-4EE4-824D-62A750512AF1}"/>
          </ac:spMkLst>
        </pc:spChg>
        <pc:spChg chg="add mod">
          <ac:chgData name="Ricardo Léon Ramirez Seguro" userId="e68e775f-4353-41fc-b5f2-bc3056945c6a" providerId="ADAL" clId="{E39E50D9-82E9-4885-B07D-446887BF0DEE}" dt="2024-11-13T06:33:23.950" v="1638" actId="1076"/>
          <ac:spMkLst>
            <pc:docMk/>
            <pc:sldMk cId="3715772301" sldId="396"/>
            <ac:spMk id="7" creationId="{E2AEE9CB-BF3B-4973-B7C2-EB385AFEF630}"/>
          </ac:spMkLst>
        </pc:spChg>
        <pc:spChg chg="add mod">
          <ac:chgData name="Ricardo Léon Ramirez Seguro" userId="e68e775f-4353-41fc-b5f2-bc3056945c6a" providerId="ADAL" clId="{E39E50D9-82E9-4885-B07D-446887BF0DEE}" dt="2024-11-13T06:33:27.600" v="1639" actId="1076"/>
          <ac:spMkLst>
            <pc:docMk/>
            <pc:sldMk cId="3715772301" sldId="396"/>
            <ac:spMk id="8" creationId="{8268AF4B-9069-43D9-868E-592E52A32A3E}"/>
          </ac:spMkLst>
        </pc:spChg>
        <pc:spChg chg="mod">
          <ac:chgData name="Ricardo Léon Ramirez Seguro" userId="e68e775f-4353-41fc-b5f2-bc3056945c6a" providerId="ADAL" clId="{E39E50D9-82E9-4885-B07D-446887BF0DEE}" dt="2024-11-13T06:13:49.462" v="1311" actId="20577"/>
          <ac:spMkLst>
            <pc:docMk/>
            <pc:sldMk cId="3715772301" sldId="396"/>
            <ac:spMk id="9" creationId="{5AA2CCAE-6201-4917-8D7A-3EB249DB2976}"/>
          </ac:spMkLst>
        </pc:spChg>
        <pc:spChg chg="add mod">
          <ac:chgData name="Ricardo Léon Ramirez Seguro" userId="e68e775f-4353-41fc-b5f2-bc3056945c6a" providerId="ADAL" clId="{E39E50D9-82E9-4885-B07D-446887BF0DEE}" dt="2024-11-13T07:08:51.468" v="2496" actId="1076"/>
          <ac:spMkLst>
            <pc:docMk/>
            <pc:sldMk cId="3715772301" sldId="396"/>
            <ac:spMk id="10" creationId="{AAB77145-F397-4C66-9A5A-C3A31E73D9FA}"/>
          </ac:spMkLst>
        </pc:spChg>
        <pc:spChg chg="add mod">
          <ac:chgData name="Ricardo Léon Ramirez Seguro" userId="e68e775f-4353-41fc-b5f2-bc3056945c6a" providerId="ADAL" clId="{E39E50D9-82E9-4885-B07D-446887BF0DEE}" dt="2024-11-13T06:55:00.553" v="2117" actId="1076"/>
          <ac:spMkLst>
            <pc:docMk/>
            <pc:sldMk cId="3715772301" sldId="396"/>
            <ac:spMk id="11" creationId="{7AE8C3E5-C147-408A-9718-DB238792CD05}"/>
          </ac:spMkLst>
        </pc:spChg>
        <pc:spChg chg="add del mod">
          <ac:chgData name="Ricardo Léon Ramirez Seguro" userId="e68e775f-4353-41fc-b5f2-bc3056945c6a" providerId="ADAL" clId="{E39E50D9-82E9-4885-B07D-446887BF0DEE}" dt="2024-11-13T06:41:35.941" v="1783" actId="767"/>
          <ac:spMkLst>
            <pc:docMk/>
            <pc:sldMk cId="3715772301" sldId="396"/>
            <ac:spMk id="12" creationId="{A27A5B88-4FC0-4F89-B317-19E0F4CF2268}"/>
          </ac:spMkLst>
        </pc:spChg>
        <pc:spChg chg="add mod">
          <ac:chgData name="Ricardo Léon Ramirez Seguro" userId="e68e775f-4353-41fc-b5f2-bc3056945c6a" providerId="ADAL" clId="{E39E50D9-82E9-4885-B07D-446887BF0DEE}" dt="2024-11-13T06:55:15.947" v="2120" actId="14100"/>
          <ac:spMkLst>
            <pc:docMk/>
            <pc:sldMk cId="3715772301" sldId="396"/>
            <ac:spMk id="13" creationId="{FCF4982D-4224-4A3E-8CF8-8B61C65A6131}"/>
          </ac:spMkLst>
        </pc:spChg>
        <pc:spChg chg="add mod">
          <ac:chgData name="Ricardo Léon Ramirez Seguro" userId="e68e775f-4353-41fc-b5f2-bc3056945c6a" providerId="ADAL" clId="{E39E50D9-82E9-4885-B07D-446887BF0DEE}" dt="2024-11-13T07:08:47.563" v="2495" actId="1076"/>
          <ac:spMkLst>
            <pc:docMk/>
            <pc:sldMk cId="3715772301" sldId="396"/>
            <ac:spMk id="14" creationId="{87EB14C9-CEB2-4EB4-9AEF-C86D8E3FBB4F}"/>
          </ac:spMkLst>
        </pc:spChg>
        <pc:spChg chg="add mod">
          <ac:chgData name="Ricardo Léon Ramirez Seguro" userId="e68e775f-4353-41fc-b5f2-bc3056945c6a" providerId="ADAL" clId="{E39E50D9-82E9-4885-B07D-446887BF0DEE}" dt="2024-11-13T07:08:41.249" v="2494" actId="1076"/>
          <ac:spMkLst>
            <pc:docMk/>
            <pc:sldMk cId="3715772301" sldId="396"/>
            <ac:spMk id="15" creationId="{3CCE6E4B-3774-4067-8657-80D44A2D63D1}"/>
          </ac:spMkLst>
        </pc:spChg>
        <pc:spChg chg="add mod">
          <ac:chgData name="Ricardo Léon Ramirez Seguro" userId="e68e775f-4353-41fc-b5f2-bc3056945c6a" providerId="ADAL" clId="{E39E50D9-82E9-4885-B07D-446887BF0DEE}" dt="2024-11-13T06:58:48.166" v="2250" actId="20577"/>
          <ac:spMkLst>
            <pc:docMk/>
            <pc:sldMk cId="3715772301" sldId="396"/>
            <ac:spMk id="16" creationId="{6B3118E1-1201-492E-8577-0EA6DA75B08A}"/>
          </ac:spMkLst>
        </pc:spChg>
        <pc:spChg chg="add mod">
          <ac:chgData name="Ricardo Léon Ramirez Seguro" userId="e68e775f-4353-41fc-b5f2-bc3056945c6a" providerId="ADAL" clId="{E39E50D9-82E9-4885-B07D-446887BF0DEE}" dt="2024-11-13T07:13:02.052" v="2607" actId="1076"/>
          <ac:spMkLst>
            <pc:docMk/>
            <pc:sldMk cId="3715772301" sldId="396"/>
            <ac:spMk id="17" creationId="{D1881F65-F3BC-4C73-BE91-1309BD410DE2}"/>
          </ac:spMkLst>
        </pc:spChg>
        <pc:spChg chg="add mod">
          <ac:chgData name="Ricardo Léon Ramirez Seguro" userId="e68e775f-4353-41fc-b5f2-bc3056945c6a" providerId="ADAL" clId="{E39E50D9-82E9-4885-B07D-446887BF0DEE}" dt="2024-11-13T07:08:37.793" v="2493" actId="1076"/>
          <ac:spMkLst>
            <pc:docMk/>
            <pc:sldMk cId="3715772301" sldId="396"/>
            <ac:spMk id="18" creationId="{52AC3DE7-0C4C-4C22-9F6E-998B7F50EBD1}"/>
          </ac:spMkLst>
        </pc:spChg>
        <pc:spChg chg="add mod">
          <ac:chgData name="Ricardo Léon Ramirez Seguro" userId="e68e775f-4353-41fc-b5f2-bc3056945c6a" providerId="ADAL" clId="{E39E50D9-82E9-4885-B07D-446887BF0DEE}" dt="2024-11-13T07:13:05.311" v="2608" actId="1076"/>
          <ac:spMkLst>
            <pc:docMk/>
            <pc:sldMk cId="3715772301" sldId="396"/>
            <ac:spMk id="21" creationId="{A6507CE3-5836-4018-AF30-3C2240BDE713}"/>
          </ac:spMkLst>
        </pc:spChg>
        <pc:picChg chg="del">
          <ac:chgData name="Ricardo Léon Ramirez Seguro" userId="e68e775f-4353-41fc-b5f2-bc3056945c6a" providerId="ADAL" clId="{E39E50D9-82E9-4885-B07D-446887BF0DEE}" dt="2024-11-13T05:47:11.258" v="773" actId="478"/>
          <ac:picMkLst>
            <pc:docMk/>
            <pc:sldMk cId="3715772301" sldId="396"/>
            <ac:picMk id="3" creationId="{5F35073D-71D8-4E0D-A2DD-2519C3D2AAD9}"/>
          </ac:picMkLst>
        </pc:picChg>
        <pc:picChg chg="add del mod">
          <ac:chgData name="Ricardo Léon Ramirez Seguro" userId="e68e775f-4353-41fc-b5f2-bc3056945c6a" providerId="ADAL" clId="{E39E50D9-82E9-4885-B07D-446887BF0DEE}" dt="2024-11-13T06:34:11.982" v="1642" actId="21"/>
          <ac:picMkLst>
            <pc:docMk/>
            <pc:sldMk cId="3715772301" sldId="396"/>
            <ac:picMk id="5" creationId="{33884808-A899-4A24-804A-799F268C6119}"/>
          </ac:picMkLst>
        </pc:picChg>
      </pc:sldChg>
      <pc:sldChg chg="modSp mod">
        <pc:chgData name="Ricardo Léon Ramirez Seguro" userId="e68e775f-4353-41fc-b5f2-bc3056945c6a" providerId="ADAL" clId="{E39E50D9-82E9-4885-B07D-446887BF0DEE}" dt="2024-11-13T05:59:30.743" v="905" actId="20577"/>
        <pc:sldMkLst>
          <pc:docMk/>
          <pc:sldMk cId="2320501984" sldId="408"/>
        </pc:sldMkLst>
        <pc:spChg chg="mod">
          <ac:chgData name="Ricardo Léon Ramirez Seguro" userId="e68e775f-4353-41fc-b5f2-bc3056945c6a" providerId="ADAL" clId="{E39E50D9-82E9-4885-B07D-446887BF0DEE}" dt="2024-11-13T05:59:30.743" v="905" actId="20577"/>
          <ac:spMkLst>
            <pc:docMk/>
            <pc:sldMk cId="2320501984" sldId="408"/>
            <ac:spMk id="3" creationId="{05880479-D25F-4214-AEF2-65479D063946}"/>
          </ac:spMkLst>
        </pc:spChg>
      </pc:sldChg>
      <pc:sldChg chg="modSp mod">
        <pc:chgData name="Ricardo Léon Ramirez Seguro" userId="e68e775f-4353-41fc-b5f2-bc3056945c6a" providerId="ADAL" clId="{E39E50D9-82E9-4885-B07D-446887BF0DEE}" dt="2024-11-13T04:38:43.022" v="397" actId="20577"/>
        <pc:sldMkLst>
          <pc:docMk/>
          <pc:sldMk cId="968306115" sldId="412"/>
        </pc:sldMkLst>
        <pc:spChg chg="mod">
          <ac:chgData name="Ricardo Léon Ramirez Seguro" userId="e68e775f-4353-41fc-b5f2-bc3056945c6a" providerId="ADAL" clId="{E39E50D9-82E9-4885-B07D-446887BF0DEE}" dt="2024-11-13T04:38:43.022" v="397" actId="20577"/>
          <ac:spMkLst>
            <pc:docMk/>
            <pc:sldMk cId="968306115" sldId="412"/>
            <ac:spMk id="8" creationId="{67229AEB-AE46-4D63-9206-2C83E2EBC4AB}"/>
          </ac:spMkLst>
        </pc:spChg>
      </pc:sldChg>
      <pc:sldChg chg="addSp delSp modSp mod">
        <pc:chgData name="Ricardo Léon Ramirez Seguro" userId="e68e775f-4353-41fc-b5f2-bc3056945c6a" providerId="ADAL" clId="{E39E50D9-82E9-4885-B07D-446887BF0DEE}" dt="2024-11-13T05:57:55.846" v="881" actId="20577"/>
        <pc:sldMkLst>
          <pc:docMk/>
          <pc:sldMk cId="2316435359" sldId="414"/>
        </pc:sldMkLst>
        <pc:spChg chg="mod">
          <ac:chgData name="Ricardo Léon Ramirez Seguro" userId="e68e775f-4353-41fc-b5f2-bc3056945c6a" providerId="ADAL" clId="{E39E50D9-82E9-4885-B07D-446887BF0DEE}" dt="2024-11-13T05:57:48.266" v="868" actId="20577"/>
          <ac:spMkLst>
            <pc:docMk/>
            <pc:sldMk cId="2316435359" sldId="414"/>
            <ac:spMk id="6" creationId="{B656D876-48F9-400A-ABEA-D71D06FF80D5}"/>
          </ac:spMkLst>
        </pc:spChg>
        <pc:spChg chg="mod">
          <ac:chgData name="Ricardo Léon Ramirez Seguro" userId="e68e775f-4353-41fc-b5f2-bc3056945c6a" providerId="ADAL" clId="{E39E50D9-82E9-4885-B07D-446887BF0DEE}" dt="2024-11-13T05:57:02.199" v="835" actId="1076"/>
          <ac:spMkLst>
            <pc:docMk/>
            <pc:sldMk cId="2316435359" sldId="414"/>
            <ac:spMk id="9" creationId="{55226BEC-9A46-4D7E-81D2-EA534D22DD2D}"/>
          </ac:spMkLst>
        </pc:spChg>
        <pc:spChg chg="mod">
          <ac:chgData name="Ricardo Léon Ramirez Seguro" userId="e68e775f-4353-41fc-b5f2-bc3056945c6a" providerId="ADAL" clId="{E39E50D9-82E9-4885-B07D-446887BF0DEE}" dt="2024-11-13T05:57:55.846" v="881" actId="20577"/>
          <ac:spMkLst>
            <pc:docMk/>
            <pc:sldMk cId="2316435359" sldId="414"/>
            <ac:spMk id="10" creationId="{FCDD27D4-E059-4530-8FE1-85BA8FAF9CF9}"/>
          </ac:spMkLst>
        </pc:spChg>
        <pc:picChg chg="del">
          <ac:chgData name="Ricardo Léon Ramirez Seguro" userId="e68e775f-4353-41fc-b5f2-bc3056945c6a" providerId="ADAL" clId="{E39E50D9-82E9-4885-B07D-446887BF0DEE}" dt="2024-11-13T05:54:13.127" v="830" actId="21"/>
          <ac:picMkLst>
            <pc:docMk/>
            <pc:sldMk cId="2316435359" sldId="414"/>
            <ac:picMk id="3" creationId="{63696F35-0AEF-4C6A-8C1D-B450BDF04DBB}"/>
          </ac:picMkLst>
        </pc:picChg>
        <pc:picChg chg="add del mod">
          <ac:chgData name="Ricardo Léon Ramirez Seguro" userId="e68e775f-4353-41fc-b5f2-bc3056945c6a" providerId="ADAL" clId="{E39E50D9-82E9-4885-B07D-446887BF0DEE}" dt="2024-11-13T05:54:32.376" v="832" actId="21"/>
          <ac:picMkLst>
            <pc:docMk/>
            <pc:sldMk cId="2316435359" sldId="414"/>
            <ac:picMk id="11" creationId="{02DD871C-2999-4D5F-9A7D-A0767A5FBA75}"/>
          </ac:picMkLst>
        </pc:picChg>
        <pc:picChg chg="add mod">
          <ac:chgData name="Ricardo Léon Ramirez Seguro" userId="e68e775f-4353-41fc-b5f2-bc3056945c6a" providerId="ADAL" clId="{E39E50D9-82E9-4885-B07D-446887BF0DEE}" dt="2024-11-13T05:56:58.235" v="834" actId="1076"/>
          <ac:picMkLst>
            <pc:docMk/>
            <pc:sldMk cId="2316435359" sldId="414"/>
            <ac:picMk id="12" creationId="{093E9F2D-2A49-4560-9060-8A197BD7657D}"/>
          </ac:picMkLst>
        </pc:picChg>
      </pc:sldChg>
      <pc:sldChg chg="modSp mod">
        <pc:chgData name="Ricardo Léon Ramirez Seguro" userId="e68e775f-4353-41fc-b5f2-bc3056945c6a" providerId="ADAL" clId="{E39E50D9-82E9-4885-B07D-446887BF0DEE}" dt="2024-11-13T04:51:46.462" v="620" actId="20577"/>
        <pc:sldMkLst>
          <pc:docMk/>
          <pc:sldMk cId="3503036793" sldId="415"/>
        </pc:sldMkLst>
        <pc:spChg chg="mod">
          <ac:chgData name="Ricardo Léon Ramirez Seguro" userId="e68e775f-4353-41fc-b5f2-bc3056945c6a" providerId="ADAL" clId="{E39E50D9-82E9-4885-B07D-446887BF0DEE}" dt="2024-11-13T04:51:46.462" v="620" actId="20577"/>
          <ac:spMkLst>
            <pc:docMk/>
            <pc:sldMk cId="3503036793" sldId="415"/>
            <ac:spMk id="8" creationId="{67229AEB-AE46-4D63-9206-2C83E2EBC4AB}"/>
          </ac:spMkLst>
        </pc:spChg>
      </pc:sldChg>
      <pc:sldChg chg="modSp mod">
        <pc:chgData name="Ricardo Léon Ramirez Seguro" userId="e68e775f-4353-41fc-b5f2-bc3056945c6a" providerId="ADAL" clId="{E39E50D9-82E9-4885-B07D-446887BF0DEE}" dt="2024-11-12T19:03:02.242" v="300" actId="20577"/>
        <pc:sldMkLst>
          <pc:docMk/>
          <pc:sldMk cId="491551511" sldId="417"/>
        </pc:sldMkLst>
        <pc:spChg chg="mod">
          <ac:chgData name="Ricardo Léon Ramirez Seguro" userId="e68e775f-4353-41fc-b5f2-bc3056945c6a" providerId="ADAL" clId="{E39E50D9-82E9-4885-B07D-446887BF0DEE}" dt="2024-11-12T19:03:02.242" v="300" actId="20577"/>
          <ac:spMkLst>
            <pc:docMk/>
            <pc:sldMk cId="491551511" sldId="417"/>
            <ac:spMk id="6" creationId="{F4611C3B-F77F-4277-9095-B333726F08F5}"/>
          </ac:spMkLst>
        </pc:spChg>
      </pc:sldChg>
      <pc:sldChg chg="modSp mod">
        <pc:chgData name="Ricardo Léon Ramirez Seguro" userId="e68e775f-4353-41fc-b5f2-bc3056945c6a" providerId="ADAL" clId="{E39E50D9-82E9-4885-B07D-446887BF0DEE}" dt="2024-11-12T19:02:10.187" v="248" actId="20577"/>
        <pc:sldMkLst>
          <pc:docMk/>
          <pc:sldMk cId="107952228" sldId="419"/>
        </pc:sldMkLst>
        <pc:spChg chg="mod">
          <ac:chgData name="Ricardo Léon Ramirez Seguro" userId="e68e775f-4353-41fc-b5f2-bc3056945c6a" providerId="ADAL" clId="{E39E50D9-82E9-4885-B07D-446887BF0DEE}" dt="2024-11-12T19:02:10.187" v="248" actId="20577"/>
          <ac:spMkLst>
            <pc:docMk/>
            <pc:sldMk cId="107952228" sldId="419"/>
            <ac:spMk id="11" creationId="{D1FB9192-C40B-4CC5-BAED-2DECE72175E3}"/>
          </ac:spMkLst>
        </pc:spChg>
      </pc:sldChg>
      <pc:sldChg chg="modSp mod">
        <pc:chgData name="Ricardo Léon Ramirez Seguro" userId="e68e775f-4353-41fc-b5f2-bc3056945c6a" providerId="ADAL" clId="{E39E50D9-82E9-4885-B07D-446887BF0DEE}" dt="2024-11-12T19:03:27.249" v="337" actId="20577"/>
        <pc:sldMkLst>
          <pc:docMk/>
          <pc:sldMk cId="1518424410" sldId="420"/>
        </pc:sldMkLst>
        <pc:spChg chg="mod">
          <ac:chgData name="Ricardo Léon Ramirez Seguro" userId="e68e775f-4353-41fc-b5f2-bc3056945c6a" providerId="ADAL" clId="{E39E50D9-82E9-4885-B07D-446887BF0DEE}" dt="2024-11-12T19:03:27.249" v="337" actId="20577"/>
          <ac:spMkLst>
            <pc:docMk/>
            <pc:sldMk cId="1518424410" sldId="420"/>
            <ac:spMk id="6" creationId="{ABC0EF58-52C9-4297-966B-ABC5F163DF23}"/>
          </ac:spMkLst>
        </pc:spChg>
      </pc:sldChg>
      <pc:sldChg chg="addSp modSp mod">
        <pc:chgData name="Ricardo Léon Ramirez Seguro" userId="e68e775f-4353-41fc-b5f2-bc3056945c6a" providerId="ADAL" clId="{E39E50D9-82E9-4885-B07D-446887BF0DEE}" dt="2024-11-13T06:13:06.581" v="1256"/>
        <pc:sldMkLst>
          <pc:docMk/>
          <pc:sldMk cId="725320770" sldId="421"/>
        </pc:sldMkLst>
        <pc:spChg chg="add mod">
          <ac:chgData name="Ricardo Léon Ramirez Seguro" userId="e68e775f-4353-41fc-b5f2-bc3056945c6a" providerId="ADAL" clId="{E39E50D9-82E9-4885-B07D-446887BF0DEE}" dt="2024-11-13T06:13:06.581" v="1256"/>
          <ac:spMkLst>
            <pc:docMk/>
            <pc:sldMk cId="725320770" sldId="421"/>
            <ac:spMk id="6" creationId="{F6E234DA-2485-472B-9E8C-3CF44EF751C1}"/>
          </ac:spMkLst>
        </pc:spChg>
        <pc:spChg chg="mod">
          <ac:chgData name="Ricardo Léon Ramirez Seguro" userId="e68e775f-4353-41fc-b5f2-bc3056945c6a" providerId="ADAL" clId="{E39E50D9-82E9-4885-B07D-446887BF0DEE}" dt="2024-11-13T06:05:51.297" v="1178" actId="20577"/>
          <ac:spMkLst>
            <pc:docMk/>
            <pc:sldMk cId="725320770" sldId="421"/>
            <ac:spMk id="8" creationId="{67229AEB-AE46-4D63-9206-2C83E2EBC4AB}"/>
          </ac:spMkLst>
        </pc:spChg>
      </pc:sldChg>
      <pc:sldChg chg="modSp add mod">
        <pc:chgData name="Ricardo Léon Ramirez Seguro" userId="e68e775f-4353-41fc-b5f2-bc3056945c6a" providerId="ADAL" clId="{E39E50D9-82E9-4885-B07D-446887BF0DEE}" dt="2024-11-11T01:11:25.427" v="133" actId="20577"/>
        <pc:sldMkLst>
          <pc:docMk/>
          <pc:sldMk cId="387238572" sldId="422"/>
        </pc:sldMkLst>
        <pc:spChg chg="mod">
          <ac:chgData name="Ricardo Léon Ramirez Seguro" userId="e68e775f-4353-41fc-b5f2-bc3056945c6a" providerId="ADAL" clId="{E39E50D9-82E9-4885-B07D-446887BF0DEE}" dt="2024-11-11T01:11:25.427" v="133" actId="20577"/>
          <ac:spMkLst>
            <pc:docMk/>
            <pc:sldMk cId="387238572" sldId="422"/>
            <ac:spMk id="2" creationId="{E09D63B3-636C-60A7-1E32-4587B1FFBB29}"/>
          </ac:spMkLst>
        </pc:spChg>
      </pc:sldChg>
      <pc:sldChg chg="modSp add mod">
        <pc:chgData name="Ricardo Léon Ramirez Seguro" userId="e68e775f-4353-41fc-b5f2-bc3056945c6a" providerId="ADAL" clId="{E39E50D9-82E9-4885-B07D-446887BF0DEE}" dt="2024-11-13T04:39:31.478" v="405" actId="20577"/>
        <pc:sldMkLst>
          <pc:docMk/>
          <pc:sldMk cId="3117444646" sldId="423"/>
        </pc:sldMkLst>
        <pc:spChg chg="mod">
          <ac:chgData name="Ricardo Léon Ramirez Seguro" userId="e68e775f-4353-41fc-b5f2-bc3056945c6a" providerId="ADAL" clId="{E39E50D9-82E9-4885-B07D-446887BF0DEE}" dt="2024-11-13T04:39:31.478" v="405" actId="20577"/>
          <ac:spMkLst>
            <pc:docMk/>
            <pc:sldMk cId="3117444646" sldId="423"/>
            <ac:spMk id="8" creationId="{67229AEB-AE46-4D63-9206-2C83E2EBC4AB}"/>
          </ac:spMkLst>
        </pc:spChg>
      </pc:sldChg>
      <pc:sldChg chg="addSp delSp modSp add mod">
        <pc:chgData name="Ricardo Léon Ramirez Seguro" userId="e68e775f-4353-41fc-b5f2-bc3056945c6a" providerId="ADAL" clId="{E39E50D9-82E9-4885-B07D-446887BF0DEE}" dt="2024-11-13T05:52:42.848" v="829" actId="1076"/>
        <pc:sldMkLst>
          <pc:docMk/>
          <pc:sldMk cId="1553526834" sldId="424"/>
        </pc:sldMkLst>
        <pc:spChg chg="del">
          <ac:chgData name="Ricardo Léon Ramirez Seguro" userId="e68e775f-4353-41fc-b5f2-bc3056945c6a" providerId="ADAL" clId="{E39E50D9-82E9-4885-B07D-446887BF0DEE}" dt="2024-11-13T05:15:52.777" v="625" actId="21"/>
          <ac:spMkLst>
            <pc:docMk/>
            <pc:sldMk cId="1553526834" sldId="424"/>
            <ac:spMk id="6" creationId="{B656D876-48F9-400A-ABEA-D71D06FF80D5}"/>
          </ac:spMkLst>
        </pc:spChg>
        <pc:spChg chg="mod">
          <ac:chgData name="Ricardo Léon Ramirez Seguro" userId="e68e775f-4353-41fc-b5f2-bc3056945c6a" providerId="ADAL" clId="{E39E50D9-82E9-4885-B07D-446887BF0DEE}" dt="2024-11-13T05:22:13.289" v="633" actId="1076"/>
          <ac:spMkLst>
            <pc:docMk/>
            <pc:sldMk cId="1553526834" sldId="424"/>
            <ac:spMk id="7" creationId="{7963A0C7-82D6-46EA-8DB1-CA48AAA162F6}"/>
          </ac:spMkLst>
        </pc:spChg>
        <pc:spChg chg="del">
          <ac:chgData name="Ricardo Léon Ramirez Seguro" userId="e68e775f-4353-41fc-b5f2-bc3056945c6a" providerId="ADAL" clId="{E39E50D9-82E9-4885-B07D-446887BF0DEE}" dt="2024-11-13T05:15:41.969" v="622" actId="21"/>
          <ac:spMkLst>
            <pc:docMk/>
            <pc:sldMk cId="1553526834" sldId="424"/>
            <ac:spMk id="8" creationId="{67229AEB-AE46-4D63-9206-2C83E2EBC4AB}"/>
          </ac:spMkLst>
        </pc:spChg>
        <pc:spChg chg="del">
          <ac:chgData name="Ricardo Léon Ramirez Seguro" userId="e68e775f-4353-41fc-b5f2-bc3056945c6a" providerId="ADAL" clId="{E39E50D9-82E9-4885-B07D-446887BF0DEE}" dt="2024-11-13T05:15:49.816" v="624" actId="21"/>
          <ac:spMkLst>
            <pc:docMk/>
            <pc:sldMk cId="1553526834" sldId="424"/>
            <ac:spMk id="9" creationId="{55226BEC-9A46-4D7E-81D2-EA534D22DD2D}"/>
          </ac:spMkLst>
        </pc:spChg>
        <pc:spChg chg="add mod">
          <ac:chgData name="Ricardo Léon Ramirez Seguro" userId="e68e775f-4353-41fc-b5f2-bc3056945c6a" providerId="ADAL" clId="{E39E50D9-82E9-4885-B07D-446887BF0DEE}" dt="2024-11-13T05:52:42.848" v="829" actId="1076"/>
          <ac:spMkLst>
            <pc:docMk/>
            <pc:sldMk cId="1553526834" sldId="424"/>
            <ac:spMk id="17" creationId="{D2FA09D5-FEDC-4D21-9137-A10570B6EA2F}"/>
          </ac:spMkLst>
        </pc:spChg>
        <pc:spChg chg="add mod">
          <ac:chgData name="Ricardo Léon Ramirez Seguro" userId="e68e775f-4353-41fc-b5f2-bc3056945c6a" providerId="ADAL" clId="{E39E50D9-82E9-4885-B07D-446887BF0DEE}" dt="2024-11-13T05:51:16.648" v="826" actId="122"/>
          <ac:spMkLst>
            <pc:docMk/>
            <pc:sldMk cId="1553526834" sldId="424"/>
            <ac:spMk id="19" creationId="{49ED7399-60DB-4C93-87EC-D28FFC343C5B}"/>
          </ac:spMkLst>
        </pc:spChg>
        <pc:picChg chg="del">
          <ac:chgData name="Ricardo Léon Ramirez Seguro" userId="e68e775f-4353-41fc-b5f2-bc3056945c6a" providerId="ADAL" clId="{E39E50D9-82E9-4885-B07D-446887BF0DEE}" dt="2024-11-13T05:15:45.831" v="623" actId="21"/>
          <ac:picMkLst>
            <pc:docMk/>
            <pc:sldMk cId="1553526834" sldId="424"/>
            <ac:picMk id="3" creationId="{63696F35-0AEF-4C6A-8C1D-B450BDF04DBB}"/>
          </ac:picMkLst>
        </pc:picChg>
        <pc:picChg chg="add del mod">
          <ac:chgData name="Ricardo Léon Ramirez Seguro" userId="e68e775f-4353-41fc-b5f2-bc3056945c6a" providerId="ADAL" clId="{E39E50D9-82E9-4885-B07D-446887BF0DEE}" dt="2024-11-13T05:33:35.310" v="653" actId="21"/>
          <ac:picMkLst>
            <pc:docMk/>
            <pc:sldMk cId="1553526834" sldId="424"/>
            <ac:picMk id="11" creationId="{564B82CE-EA74-40DC-ACE7-0F336621CEF1}"/>
          </ac:picMkLst>
        </pc:picChg>
        <pc:picChg chg="add del mod">
          <ac:chgData name="Ricardo Léon Ramirez Seguro" userId="e68e775f-4353-41fc-b5f2-bc3056945c6a" providerId="ADAL" clId="{E39E50D9-82E9-4885-B07D-446887BF0DEE}" dt="2024-11-13T05:29:46.594" v="646" actId="21"/>
          <ac:picMkLst>
            <pc:docMk/>
            <pc:sldMk cId="1553526834" sldId="424"/>
            <ac:picMk id="12" creationId="{3731A95C-28F0-4C03-BF2E-54B18633E359}"/>
          </ac:picMkLst>
        </pc:picChg>
        <pc:picChg chg="add mod">
          <ac:chgData name="Ricardo Léon Ramirez Seguro" userId="e68e775f-4353-41fc-b5f2-bc3056945c6a" providerId="ADAL" clId="{E39E50D9-82E9-4885-B07D-446887BF0DEE}" dt="2024-11-13T05:52:27.582" v="827" actId="14100"/>
          <ac:picMkLst>
            <pc:docMk/>
            <pc:sldMk cId="1553526834" sldId="424"/>
            <ac:picMk id="14" creationId="{F1A426D6-4F5A-4FAE-A712-7B73AC9A16C0}"/>
          </ac:picMkLst>
        </pc:picChg>
        <pc:picChg chg="add mod">
          <ac:chgData name="Ricardo Léon Ramirez Seguro" userId="e68e775f-4353-41fc-b5f2-bc3056945c6a" providerId="ADAL" clId="{E39E50D9-82E9-4885-B07D-446887BF0DEE}" dt="2024-11-13T05:52:31.618" v="828" actId="14100"/>
          <ac:picMkLst>
            <pc:docMk/>
            <pc:sldMk cId="1553526834" sldId="424"/>
            <ac:picMk id="16" creationId="{6BB766D7-BEB9-42EA-95FA-4A9C9217DE02}"/>
          </ac:picMkLst>
        </pc:picChg>
        <pc:picChg chg="add del mod">
          <ac:chgData name="Ricardo Léon Ramirez Seguro" userId="e68e775f-4353-41fc-b5f2-bc3056945c6a" providerId="ADAL" clId="{E39E50D9-82E9-4885-B07D-446887BF0DEE}" dt="2024-11-13T05:49:38.500" v="775" actId="21"/>
          <ac:picMkLst>
            <pc:docMk/>
            <pc:sldMk cId="1553526834" sldId="424"/>
            <ac:picMk id="18" creationId="{B774DAC3-C60F-4E1C-B819-E9C77826E306}"/>
          </ac:picMkLst>
        </pc:picChg>
        <pc:picChg chg="add del mod">
          <ac:chgData name="Ricardo Léon Ramirez Seguro" userId="e68e775f-4353-41fc-b5f2-bc3056945c6a" providerId="ADAL" clId="{E39E50D9-82E9-4885-B07D-446887BF0DEE}" dt="2024-11-13T05:31:36.249" v="651" actId="21"/>
          <ac:picMkLst>
            <pc:docMk/>
            <pc:sldMk cId="1553526834" sldId="424"/>
            <ac:picMk id="1026" creationId="{21BCF52B-6AE5-4D4A-8F52-D978D2BAD5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CA"/>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7A7392B-9816-4D88-9A9D-C113CF386726}" type="datetimeFigureOut">
              <a:rPr lang="fr-CA" smtClean="0"/>
              <a:t>2024-11-29</a:t>
            </a:fld>
            <a:endParaRPr lang="fr-CA"/>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fr-CA"/>
          </a:p>
        </p:txBody>
      </p:sp>
      <p:sp>
        <p:nvSpPr>
          <p:cNvPr id="5" name="Espace réservé des not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C6946E1-2DED-46BD-ABB3-0F7BAA30A3DC}" type="slidenum">
              <a:rPr lang="fr-CA" smtClean="0"/>
              <a:t>‹N°›</a:t>
            </a:fld>
            <a:endParaRPr lang="fr-CA"/>
          </a:p>
        </p:txBody>
      </p:sp>
    </p:spTree>
    <p:extLst>
      <p:ext uri="{BB962C8B-B14F-4D97-AF65-F5344CB8AC3E}">
        <p14:creationId xmlns:p14="http://schemas.microsoft.com/office/powerpoint/2010/main" val="32583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C02B2F2F-8377-46A5-9E4B-4A5BEECB9E3D}" type="slidenum">
              <a:rPr lang="fr-CA" smtClean="0"/>
              <a:t>2</a:t>
            </a:fld>
            <a:endParaRPr lang="fr-CA"/>
          </a:p>
        </p:txBody>
      </p:sp>
    </p:spTree>
    <p:extLst>
      <p:ext uri="{BB962C8B-B14F-4D97-AF65-F5344CB8AC3E}">
        <p14:creationId xmlns:p14="http://schemas.microsoft.com/office/powerpoint/2010/main" val="133596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C02B2F2F-8377-46A5-9E4B-4A5BEECB9E3D}" type="slidenum">
              <a:rPr lang="fr-CA" smtClean="0"/>
              <a:t>8</a:t>
            </a:fld>
            <a:endParaRPr lang="fr-CA"/>
          </a:p>
        </p:txBody>
      </p:sp>
    </p:spTree>
    <p:extLst>
      <p:ext uri="{BB962C8B-B14F-4D97-AF65-F5344CB8AC3E}">
        <p14:creationId xmlns:p14="http://schemas.microsoft.com/office/powerpoint/2010/main" val="48536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C02B2F2F-8377-46A5-9E4B-4A5BEECB9E3D}" type="slidenum">
              <a:rPr lang="fr-CA" smtClean="0"/>
              <a:t>14</a:t>
            </a:fld>
            <a:endParaRPr lang="fr-CA"/>
          </a:p>
        </p:txBody>
      </p:sp>
    </p:spTree>
    <p:extLst>
      <p:ext uri="{BB962C8B-B14F-4D97-AF65-F5344CB8AC3E}">
        <p14:creationId xmlns:p14="http://schemas.microsoft.com/office/powerpoint/2010/main" val="311844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300" dirty="0">
              <a:latin typeface="Ubuntu" panose="020B0504030602030204" pitchFamily="34" charset="0"/>
            </a:endParaRPr>
          </a:p>
        </p:txBody>
      </p:sp>
      <p:sp>
        <p:nvSpPr>
          <p:cNvPr id="4" name="Espace réservé du numéro de diapositive 3"/>
          <p:cNvSpPr>
            <a:spLocks noGrp="1"/>
          </p:cNvSpPr>
          <p:nvPr>
            <p:ph type="sldNum" sz="quarter" idx="5"/>
          </p:nvPr>
        </p:nvSpPr>
        <p:spPr/>
        <p:txBody>
          <a:bodyPr/>
          <a:lstStyle/>
          <a:p>
            <a:fld id="{C02B2F2F-8377-46A5-9E4B-4A5BEECB9E3D}" type="slidenum">
              <a:rPr lang="fr-CA" smtClean="0"/>
              <a:t>17</a:t>
            </a:fld>
            <a:endParaRPr lang="fr-CA"/>
          </a:p>
        </p:txBody>
      </p:sp>
    </p:spTree>
    <p:extLst>
      <p:ext uri="{BB962C8B-B14F-4D97-AF65-F5344CB8AC3E}">
        <p14:creationId xmlns:p14="http://schemas.microsoft.com/office/powerpoint/2010/main" val="80729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2B2F2F-8377-46A5-9E4B-4A5BEECB9E3D}"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82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3737F4EE-9BBC-49C3-A27B-58709E7452AA}" type="datetimeFigureOut">
              <a:rPr lang="fr-CA" smtClean="0"/>
              <a:t>2024-11-29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369352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737F4EE-9BBC-49C3-A27B-58709E7452AA}" type="datetimeFigureOut">
              <a:rPr lang="fr-CA" smtClean="0"/>
              <a:t>2024-11-29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312785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737F4EE-9BBC-49C3-A27B-58709E7452AA}" type="datetimeFigureOut">
              <a:rPr lang="fr-CA" smtClean="0"/>
              <a:t>2024-11-29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39749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737F4EE-9BBC-49C3-A27B-58709E7452AA}" type="datetimeFigureOut">
              <a:rPr lang="fr-CA" smtClean="0"/>
              <a:t>2024-11-29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84157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737F4EE-9BBC-49C3-A27B-58709E7452AA}" type="datetimeFigureOut">
              <a:rPr lang="fr-CA" smtClean="0"/>
              <a:t>2024-11-29</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343535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3737F4EE-9BBC-49C3-A27B-58709E7452AA}" type="datetimeFigureOut">
              <a:rPr lang="fr-CA" smtClean="0"/>
              <a:t>2024-11-29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8895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3737F4EE-9BBC-49C3-A27B-58709E7452AA}" type="datetimeFigureOut">
              <a:rPr lang="fr-CA" smtClean="0"/>
              <a:t>2024-11-29</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406185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3737F4EE-9BBC-49C3-A27B-58709E7452AA}" type="datetimeFigureOut">
              <a:rPr lang="fr-CA" smtClean="0"/>
              <a:t>2024-11-29</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257459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7F4EE-9BBC-49C3-A27B-58709E7452AA}" type="datetimeFigureOut">
              <a:rPr lang="fr-CA" smtClean="0"/>
              <a:t>2024-11-29</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400541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737F4EE-9BBC-49C3-A27B-58709E7452AA}" type="datetimeFigureOut">
              <a:rPr lang="fr-CA" smtClean="0"/>
              <a:t>2024-11-29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49075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737F4EE-9BBC-49C3-A27B-58709E7452AA}" type="datetimeFigureOut">
              <a:rPr lang="fr-CA" smtClean="0"/>
              <a:t>2024-11-29</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133B03B-AC27-48CE-9CA3-C5FE24D374D8}" type="slidenum">
              <a:rPr lang="fr-CA" smtClean="0"/>
              <a:t>‹N°›</a:t>
            </a:fld>
            <a:endParaRPr lang="fr-CA"/>
          </a:p>
        </p:txBody>
      </p:sp>
    </p:spTree>
    <p:extLst>
      <p:ext uri="{BB962C8B-B14F-4D97-AF65-F5344CB8AC3E}">
        <p14:creationId xmlns:p14="http://schemas.microsoft.com/office/powerpoint/2010/main" val="420341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7F4EE-9BBC-49C3-A27B-58709E7452AA}" type="datetimeFigureOut">
              <a:rPr lang="fr-CA" smtClean="0"/>
              <a:t>2024-11-29</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3B03B-AC27-48CE-9CA3-C5FE24D374D8}" type="slidenum">
              <a:rPr lang="fr-CA" smtClean="0"/>
              <a:t>‹N°›</a:t>
            </a:fld>
            <a:endParaRPr lang="fr-CA"/>
          </a:p>
        </p:txBody>
      </p:sp>
    </p:spTree>
    <p:extLst>
      <p:ext uri="{BB962C8B-B14F-4D97-AF65-F5344CB8AC3E}">
        <p14:creationId xmlns:p14="http://schemas.microsoft.com/office/powerpoint/2010/main" val="35082731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7.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7.xml"/><Relationship Id="rId5" Type="http://schemas.openxmlformats.org/officeDocument/2006/relationships/tags" Target="../tags/tag42.xml"/><Relationship Id="rId4"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8.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7.xml"/><Relationship Id="rId5" Type="http://schemas.openxmlformats.org/officeDocument/2006/relationships/tags" Target="../tags/tag47.xml"/><Relationship Id="rId4" Type="http://schemas.openxmlformats.org/officeDocument/2006/relationships/tags" Target="../tags/tag46.xml"/></Relationships>
</file>

<file path=ppt/slides/_rels/slide12.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9.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7.xml"/><Relationship Id="rId5" Type="http://schemas.openxmlformats.org/officeDocument/2006/relationships/tags" Target="../tags/tag52.xml"/><Relationship Id="rId4" Type="http://schemas.openxmlformats.org/officeDocument/2006/relationships/tags" Target="../tags/tag51.xml"/></Relationships>
</file>

<file path=ppt/slides/_rels/slide13.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0.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7.xml"/><Relationship Id="rId5" Type="http://schemas.openxmlformats.org/officeDocument/2006/relationships/tags" Target="../tags/tag57.xml"/><Relationship Id="rId4" Type="http://schemas.openxmlformats.org/officeDocument/2006/relationships/tags" Target="../tags/tag5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tags" Target="../tags/tag6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11.jpg"/><Relationship Id="rId5" Type="http://schemas.openxmlformats.org/officeDocument/2006/relationships/tags" Target="../tags/tag73.xml"/><Relationship Id="rId10" Type="http://schemas.openxmlformats.org/officeDocument/2006/relationships/hyperlink" Target="http://www.cegepthetford.ca/" TargetMode="External"/><Relationship Id="rId4" Type="http://schemas.openxmlformats.org/officeDocument/2006/relationships/tags" Target="../tags/tag72.xml"/><Relationship Id="rId9"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7.xml"/><Relationship Id="rId5" Type="http://schemas.openxmlformats.org/officeDocument/2006/relationships/tags" Target="../tags/tag12.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7.xml"/><Relationship Id="rId5" Type="http://schemas.openxmlformats.org/officeDocument/2006/relationships/tags" Target="../tags/tag17.xml"/><Relationship Id="rId4" Type="http://schemas.openxmlformats.org/officeDocument/2006/relationships/tags" Target="../tags/tag16.xml"/></Relationships>
</file>

<file path=ppt/slides/_rels/slide5.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7.xml"/><Relationship Id="rId5" Type="http://schemas.openxmlformats.org/officeDocument/2006/relationships/tags" Target="../tags/tag22.xml"/><Relationship Id="rId4" Type="http://schemas.openxmlformats.org/officeDocument/2006/relationships/tags" Target="../tags/tag21.xml"/></Relationships>
</file>

<file path=ppt/slides/_rels/slide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tags" Target="../tags/tag26.xml"/></Relationships>
</file>

<file path=ppt/slides/_rels/slide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7.xml"/><Relationship Id="rId5" Type="http://schemas.openxmlformats.org/officeDocument/2006/relationships/tags" Target="../tags/tag31.xml"/><Relationship Id="rId4" Type="http://schemas.openxmlformats.org/officeDocument/2006/relationships/tags" Target="../tags/tag3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7.xml"/><Relationship Id="rId5" Type="http://schemas.openxmlformats.org/officeDocument/2006/relationships/tags" Target="../tags/tag37.xml"/><Relationship Id="rId4" Type="http://schemas.openxmlformats.org/officeDocument/2006/relationships/tags" Target="../tags/tag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DD1F9A-379F-4C11-B8D4-BB474769D0EB}"/>
              </a:ext>
            </a:extLst>
          </p:cNvPr>
          <p:cNvSpPr/>
          <p:nvPr>
            <p:custDataLst>
              <p:tags r:id="rId1"/>
            </p:custDataLst>
          </p:nvPr>
        </p:nvSpPr>
        <p:spPr>
          <a:xfrm>
            <a:off x="-38570" y="0"/>
            <a:ext cx="122305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6C3C3803-7259-4E65-A2D0-698AA6E4D625}"/>
              </a:ext>
            </a:extLst>
          </p:cNvPr>
          <p:cNvSpPr>
            <a:spLocks noGrp="1"/>
          </p:cNvSpPr>
          <p:nvPr>
            <p:ph type="subTitle" idx="1"/>
            <p:custDataLst>
              <p:tags r:id="rId2"/>
            </p:custDataLst>
          </p:nvPr>
        </p:nvSpPr>
        <p:spPr/>
        <p:txBody>
          <a:bodyPr/>
          <a:lstStyle/>
          <a:p>
            <a:endParaRPr lang="fr-CA"/>
          </a:p>
        </p:txBody>
      </p:sp>
      <p:pic>
        <p:nvPicPr>
          <p:cNvPr id="6" name="Image 5">
            <a:extLst>
              <a:ext uri="{FF2B5EF4-FFF2-40B4-BE49-F238E27FC236}">
                <a16:creationId xmlns:a16="http://schemas.microsoft.com/office/drawing/2014/main" id="{734C550B-0FC5-4EC3-BB11-36EDB553BA01}"/>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26431" y="3452529"/>
            <a:ext cx="12228862" cy="3887503"/>
          </a:xfrm>
          <a:prstGeom prst="rect">
            <a:avLst/>
          </a:prstGeom>
        </p:spPr>
      </p:pic>
      <p:sp>
        <p:nvSpPr>
          <p:cNvPr id="7" name="Sous-titre 2">
            <a:extLst>
              <a:ext uri="{FF2B5EF4-FFF2-40B4-BE49-F238E27FC236}">
                <a16:creationId xmlns:a16="http://schemas.microsoft.com/office/drawing/2014/main" id="{4144C210-813D-432B-AA09-44C8D0EACA30}"/>
              </a:ext>
            </a:extLst>
          </p:cNvPr>
          <p:cNvSpPr txBox="1">
            <a:spLocks/>
          </p:cNvSpPr>
          <p:nvPr>
            <p:custDataLst>
              <p:tags r:id="rId4"/>
            </p:custDataLst>
          </p:nvPr>
        </p:nvSpPr>
        <p:spPr>
          <a:xfrm>
            <a:off x="3987613" y="678105"/>
            <a:ext cx="7729992" cy="205567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CA" sz="3200" b="1" dirty="0">
                <a:solidFill>
                  <a:schemeClr val="bg1"/>
                </a:solidFill>
                <a:latin typeface="Roboto"/>
                <a:ea typeface="Roboto"/>
                <a:cs typeface="Roboto"/>
              </a:rPr>
              <a:t>JOURNÉE THÉMATIQUE DES EXPERT.ES</a:t>
            </a:r>
          </a:p>
          <a:p>
            <a:pPr marL="0" indent="0" algn="r">
              <a:buNone/>
            </a:pPr>
            <a:endParaRPr lang="fr-CA" dirty="0">
              <a:solidFill>
                <a:schemeClr val="bg1"/>
              </a:solidFill>
              <a:latin typeface="Roboto"/>
              <a:ea typeface="Roboto"/>
              <a:cs typeface="Roboto"/>
            </a:endParaRPr>
          </a:p>
          <a:p>
            <a:pPr marL="0" indent="0" algn="r">
              <a:buNone/>
            </a:pPr>
            <a:r>
              <a:rPr lang="fr-CA" sz="2400" dirty="0">
                <a:solidFill>
                  <a:schemeClr val="bg1"/>
                </a:solidFill>
                <a:latin typeface="Roboto"/>
                <a:ea typeface="Roboto"/>
                <a:cs typeface="Roboto"/>
              </a:rPr>
              <a:t>Mercredi 13 novembre 2024</a:t>
            </a:r>
            <a:endParaRPr lang="fr-CA" dirty="0">
              <a:solidFill>
                <a:schemeClr val="bg1"/>
              </a:solidFill>
              <a:latin typeface="Roboto"/>
              <a:ea typeface="Roboto"/>
              <a:cs typeface="Roboto"/>
            </a:endParaRPr>
          </a:p>
        </p:txBody>
      </p:sp>
      <p:pic>
        <p:nvPicPr>
          <p:cNvPr id="10" name="Image 9">
            <a:extLst>
              <a:ext uri="{FF2B5EF4-FFF2-40B4-BE49-F238E27FC236}">
                <a16:creationId xmlns:a16="http://schemas.microsoft.com/office/drawing/2014/main" id="{880A4D33-A8D6-4D44-97AE-ECF0C9F980F6}"/>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0" y="51986"/>
            <a:ext cx="3515313" cy="1654265"/>
          </a:xfrm>
          <a:prstGeom prst="rect">
            <a:avLst/>
          </a:prstGeom>
        </p:spPr>
      </p:pic>
    </p:spTree>
    <p:extLst>
      <p:ext uri="{BB962C8B-B14F-4D97-AF65-F5344CB8AC3E}">
        <p14:creationId xmlns:p14="http://schemas.microsoft.com/office/powerpoint/2010/main" val="257235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a:off x="0" y="0"/>
            <a:ext cx="4343772" cy="69010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1725105" y="3016577"/>
            <a:ext cx="7909089" cy="369332"/>
          </a:xfrm>
          <a:prstGeom prst="rect">
            <a:avLst/>
          </a:prstGeom>
          <a:noFill/>
        </p:spPr>
        <p:txBody>
          <a:bodyPr wrap="square" rtlCol="0">
            <a:spAutoFit/>
          </a:bodyPr>
          <a:lstStyle/>
          <a:p>
            <a:endParaRPr lang="fr-CA">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306371" y="539512"/>
            <a:ext cx="3460286" cy="523220"/>
          </a:xfrm>
          <a:prstGeom prst="rect">
            <a:avLst/>
          </a:prstGeom>
          <a:noFill/>
        </p:spPr>
        <p:txBody>
          <a:bodyPr wrap="square" lIns="91440" tIns="45720" rIns="91440" bIns="45720" anchor="t">
            <a:spAutoFit/>
          </a:bodyPr>
          <a:lstStyle/>
          <a:p>
            <a:r>
              <a:rPr lang="fr-CA" sz="2800" b="1" dirty="0">
                <a:solidFill>
                  <a:schemeClr val="bg1"/>
                </a:solidFill>
                <a:latin typeface="Roboto"/>
                <a:ea typeface="Roboto"/>
                <a:cs typeface="Khand Bold"/>
              </a:rPr>
              <a:t>MRC des Sources</a:t>
            </a:r>
            <a:endParaRPr lang="fr-CA" sz="2800" b="1">
              <a:solidFill>
                <a:schemeClr val="bg1"/>
              </a:solidFill>
              <a:latin typeface="Roboto"/>
              <a:ea typeface="Roboto" panose="02000000000000000000" pitchFamily="2" charset="0"/>
              <a:cs typeface="Khand Bold" panose="020B0604020202020204" charset="0"/>
            </a:endParaRP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4903510" y="652982"/>
            <a:ext cx="6620758" cy="605820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695" indent="-260350">
              <a:buNone/>
              <a:tabLst>
                <a:tab pos="541338" algn="l"/>
              </a:tabLst>
            </a:pPr>
            <a:endParaRPr lang="fr-CA" sz="1800" b="1"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sp>
        <p:nvSpPr>
          <p:cNvPr id="6" name="ZoneTexte 5">
            <a:extLst>
              <a:ext uri="{FF2B5EF4-FFF2-40B4-BE49-F238E27FC236}">
                <a16:creationId xmlns:a16="http://schemas.microsoft.com/office/drawing/2014/main" id="{5E165326-A332-4CBF-8162-12F565B4BFD6}"/>
              </a:ext>
            </a:extLst>
          </p:cNvPr>
          <p:cNvSpPr txBox="1"/>
          <p:nvPr/>
        </p:nvSpPr>
        <p:spPr>
          <a:xfrm>
            <a:off x="5192785" y="5943518"/>
            <a:ext cx="5863905" cy="276999"/>
          </a:xfrm>
          <a:prstGeom prst="rect">
            <a:avLst/>
          </a:prstGeom>
          <a:noFill/>
        </p:spPr>
        <p:txBody>
          <a:bodyPr wrap="square" rtlCol="0">
            <a:spAutoFit/>
          </a:bodyPr>
          <a:lstStyle/>
          <a:p>
            <a:r>
              <a:rPr lang="fr-CA" sz="1200" dirty="0"/>
              <a:t>Source: MERN, janvier 2023</a:t>
            </a:r>
          </a:p>
        </p:txBody>
      </p:sp>
      <p:pic>
        <p:nvPicPr>
          <p:cNvPr id="9" name="Image 8">
            <a:extLst>
              <a:ext uri="{FF2B5EF4-FFF2-40B4-BE49-F238E27FC236}">
                <a16:creationId xmlns:a16="http://schemas.microsoft.com/office/drawing/2014/main" id="{4ADE1C2E-6BAF-439B-9D33-08814CA1A532}"/>
              </a:ext>
            </a:extLst>
          </p:cNvPr>
          <p:cNvPicPr>
            <a:picLocks noChangeAspect="1"/>
          </p:cNvPicPr>
          <p:nvPr/>
        </p:nvPicPr>
        <p:blipFill>
          <a:blip r:embed="rId7"/>
          <a:stretch>
            <a:fillRect/>
          </a:stretch>
        </p:blipFill>
        <p:spPr>
          <a:xfrm>
            <a:off x="4903510" y="79819"/>
            <a:ext cx="6220292" cy="5863699"/>
          </a:xfrm>
          <a:prstGeom prst="rect">
            <a:avLst/>
          </a:prstGeom>
        </p:spPr>
      </p:pic>
    </p:spTree>
    <p:extLst>
      <p:ext uri="{BB962C8B-B14F-4D97-AF65-F5344CB8AC3E}">
        <p14:creationId xmlns:p14="http://schemas.microsoft.com/office/powerpoint/2010/main" val="34972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5643514" y="3016577"/>
            <a:ext cx="6278178" cy="369332"/>
          </a:xfrm>
          <a:prstGeom prst="rect">
            <a:avLst/>
          </a:prstGeom>
          <a:noFill/>
        </p:spPr>
        <p:txBody>
          <a:bodyPr wrap="square" rtlCol="0">
            <a:spAutoFit/>
          </a:bodyPr>
          <a:lstStyle/>
          <a:p>
            <a:endParaRPr lang="fr-CA" dirty="0">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372254" y="554094"/>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Localisation des projets</a:t>
            </a: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270308" y="2218888"/>
            <a:ext cx="11423945" cy="470203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chemeClr val="bg1">
                  <a:lumMod val="50000"/>
                </a:schemeClr>
              </a:solidFill>
              <a:effectLst/>
              <a:latin typeface="ProximaNova"/>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541338" algn="l"/>
              </a:tabLst>
            </a:pPr>
            <a:endParaRPr lang="fr-CA" sz="1800" dirty="0">
              <a:latin typeface="Ubuntu"/>
            </a:endParaRPr>
          </a:p>
          <a:p>
            <a:pPr marL="353695" indent="-353695">
              <a:buNone/>
              <a:tabLst>
                <a:tab pos="541338" algn="l"/>
              </a:tabLst>
            </a:pPr>
            <a:endParaRPr lang="fr-CA" sz="1800" dirty="0">
              <a:highlight>
                <a:srgbClr val="FFFF00"/>
              </a:highlight>
              <a:latin typeface="Ubuntu"/>
            </a:endParaRPr>
          </a:p>
          <a:p>
            <a:pPr marL="353695" indent="-353695">
              <a:buNone/>
              <a:tabLst>
                <a:tab pos="541338" algn="l"/>
              </a:tabLst>
            </a:pPr>
            <a:endParaRPr lang="fr-CA" sz="1800"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pic>
        <p:nvPicPr>
          <p:cNvPr id="3" name="Image 2">
            <a:extLst>
              <a:ext uri="{FF2B5EF4-FFF2-40B4-BE49-F238E27FC236}">
                <a16:creationId xmlns:a16="http://schemas.microsoft.com/office/drawing/2014/main" id="{5145D578-8597-44EA-96BC-B9A660DE7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740" y="1883021"/>
            <a:ext cx="7203352" cy="4392072"/>
          </a:xfrm>
          <a:prstGeom prst="rect">
            <a:avLst/>
          </a:prstGeom>
        </p:spPr>
      </p:pic>
      <p:sp>
        <p:nvSpPr>
          <p:cNvPr id="6" name="ZoneTexte 5">
            <a:extLst>
              <a:ext uri="{FF2B5EF4-FFF2-40B4-BE49-F238E27FC236}">
                <a16:creationId xmlns:a16="http://schemas.microsoft.com/office/drawing/2014/main" id="{F4611C3B-F77F-4277-9095-B333726F08F5}"/>
              </a:ext>
            </a:extLst>
          </p:cNvPr>
          <p:cNvSpPr txBox="1"/>
          <p:nvPr/>
        </p:nvSpPr>
        <p:spPr>
          <a:xfrm>
            <a:off x="7801761" y="1885926"/>
            <a:ext cx="4130816" cy="4062651"/>
          </a:xfrm>
          <a:prstGeom prst="rect">
            <a:avLst/>
          </a:prstGeom>
          <a:noFill/>
        </p:spPr>
        <p:txBody>
          <a:bodyPr wrap="square" lIns="91440" tIns="45720" rIns="91440" bIns="45720" rtlCol="0" anchor="t">
            <a:spAutoFit/>
          </a:bodyPr>
          <a:lstStyle/>
          <a:p>
            <a:r>
              <a:rPr lang="fr-CA" b="1" dirty="0">
                <a:solidFill>
                  <a:srgbClr val="2B6F79"/>
                </a:solidFill>
                <a:latin typeface="Roboto"/>
                <a:ea typeface="Roboto"/>
                <a:cs typeface="Roboto"/>
              </a:rPr>
              <a:t>Mine Carey</a:t>
            </a:r>
            <a:endParaRPr lang="fr-FR" b="1">
              <a:latin typeface="Roboto"/>
              <a:ea typeface="Calibri"/>
              <a:cs typeface="Calibri"/>
            </a:endParaRPr>
          </a:p>
          <a:p>
            <a:r>
              <a:rPr lang="fr-CA" dirty="0">
                <a:solidFill>
                  <a:srgbClr val="2B6F79"/>
                </a:solidFill>
                <a:latin typeface="Roboto"/>
                <a:ea typeface="Roboto"/>
                <a:cs typeface="Roboto"/>
              </a:rPr>
              <a:t>Située entre les municipalités d’East Broughton et </a:t>
            </a:r>
            <a:r>
              <a:rPr lang="fr-CA" dirty="0" err="1">
                <a:solidFill>
                  <a:srgbClr val="2B6F79"/>
                </a:solidFill>
                <a:latin typeface="Roboto"/>
                <a:ea typeface="Roboto"/>
                <a:cs typeface="Roboto"/>
              </a:rPr>
              <a:t>Tring</a:t>
            </a:r>
            <a:r>
              <a:rPr lang="fr-CA" dirty="0">
                <a:solidFill>
                  <a:srgbClr val="2B6F79"/>
                </a:solidFill>
                <a:latin typeface="Roboto"/>
                <a:ea typeface="Roboto"/>
                <a:cs typeface="Roboto"/>
              </a:rPr>
              <a:t>-Jonction</a:t>
            </a:r>
          </a:p>
          <a:p>
            <a:endParaRPr lang="fr-CA" dirty="0">
              <a:solidFill>
                <a:srgbClr val="2B6F79"/>
              </a:solidFill>
              <a:latin typeface="Roboto"/>
              <a:ea typeface="Roboto"/>
              <a:cs typeface="Roboto"/>
            </a:endParaRPr>
          </a:p>
          <a:p>
            <a:r>
              <a:rPr lang="fr-CA" dirty="0">
                <a:solidFill>
                  <a:srgbClr val="2B6F79"/>
                </a:solidFill>
                <a:latin typeface="Roboto"/>
                <a:ea typeface="Roboto"/>
                <a:cs typeface="Roboto"/>
              </a:rPr>
              <a:t>Projets :</a:t>
            </a:r>
          </a:p>
          <a:p>
            <a:pPr marL="285750" indent="-285750">
              <a:buFont typeface="Arial" panose="020B0604020202020204" pitchFamily="34" charset="0"/>
              <a:buChar char="•"/>
            </a:pPr>
            <a:r>
              <a:rPr lang="fr-CA" dirty="0">
                <a:solidFill>
                  <a:srgbClr val="2B6F79"/>
                </a:solidFill>
                <a:latin typeface="Roboto"/>
                <a:ea typeface="Roboto"/>
                <a:cs typeface="Roboto"/>
              </a:rPr>
              <a:t>Production fertilisants/KSM/étape en construction de l’usine</a:t>
            </a:r>
          </a:p>
          <a:p>
            <a:pPr marL="285750" indent="-285750">
              <a:buFont typeface="Arial" panose="020B0604020202020204" pitchFamily="34" charset="0"/>
              <a:buChar char="•"/>
            </a:pPr>
            <a:endParaRPr lang="fr-CA" dirty="0">
              <a:solidFill>
                <a:srgbClr val="2B6F79"/>
              </a:solidFill>
              <a:latin typeface="Roboto"/>
              <a:ea typeface="Roboto"/>
              <a:cs typeface="Roboto"/>
            </a:endParaRPr>
          </a:p>
          <a:p>
            <a:pPr marL="285750" indent="-285750">
              <a:buFont typeface="Arial" panose="020B0604020202020204" pitchFamily="34" charset="0"/>
              <a:buChar char="•"/>
            </a:pPr>
            <a:r>
              <a:rPr lang="fr-CA" dirty="0">
                <a:solidFill>
                  <a:srgbClr val="2B6F79"/>
                </a:solidFill>
                <a:latin typeface="Roboto"/>
                <a:ea typeface="Roboto"/>
                <a:cs typeface="Roboto"/>
              </a:rPr>
              <a:t>Projet de végétalisation/ENGLOBE-BIOGÉNIE</a:t>
            </a:r>
          </a:p>
          <a:p>
            <a:pPr marL="285750" indent="-285750">
              <a:buFont typeface="Arial" panose="020B0604020202020204" pitchFamily="34" charset="0"/>
              <a:buChar char="•"/>
            </a:pPr>
            <a:endParaRPr lang="fr-CA" dirty="0">
              <a:solidFill>
                <a:srgbClr val="2B6F79"/>
              </a:solidFill>
              <a:latin typeface="Roboto"/>
              <a:ea typeface="Roboto"/>
              <a:cs typeface="Roboto"/>
            </a:endParaRPr>
          </a:p>
          <a:p>
            <a:pPr marL="285750" indent="-285750">
              <a:buFont typeface="Arial" panose="020B0604020202020204" pitchFamily="34" charset="0"/>
              <a:buChar char="•"/>
            </a:pPr>
            <a:r>
              <a:rPr lang="fr-CA" dirty="0">
                <a:solidFill>
                  <a:srgbClr val="2B6F79"/>
                </a:solidFill>
                <a:latin typeface="Roboto"/>
                <a:ea typeface="Roboto"/>
                <a:cs typeface="Roboto"/>
              </a:rPr>
              <a:t>ECO2 – Magnésium/production d’oxide de magnésium </a:t>
            </a:r>
          </a:p>
          <a:p>
            <a:pPr marL="285750" indent="-285750">
              <a:buFont typeface="Arial" panose="020B0604020202020204" pitchFamily="34" charset="0"/>
              <a:buChar char="•"/>
            </a:pPr>
            <a:endParaRPr lang="fr-CA" dirty="0">
              <a:solidFill>
                <a:srgbClr val="2B6F79"/>
              </a:solidFill>
              <a:latin typeface="Roboto"/>
              <a:ea typeface="Roboto"/>
              <a:cs typeface="Roboto"/>
            </a:endParaRPr>
          </a:p>
        </p:txBody>
      </p:sp>
    </p:spTree>
    <p:extLst>
      <p:ext uri="{BB962C8B-B14F-4D97-AF65-F5344CB8AC3E}">
        <p14:creationId xmlns:p14="http://schemas.microsoft.com/office/powerpoint/2010/main" val="49155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5643514" y="3016577"/>
            <a:ext cx="6278178" cy="369332"/>
          </a:xfrm>
          <a:prstGeom prst="rect">
            <a:avLst/>
          </a:prstGeom>
          <a:noFill/>
        </p:spPr>
        <p:txBody>
          <a:bodyPr wrap="square" rtlCol="0">
            <a:spAutoFit/>
          </a:bodyPr>
          <a:lstStyle/>
          <a:p>
            <a:endParaRPr lang="fr-CA" dirty="0">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470225" y="543208"/>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Localisation des projets</a:t>
            </a: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270308" y="2218888"/>
            <a:ext cx="11423945" cy="470203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chemeClr val="bg1">
                  <a:lumMod val="50000"/>
                </a:schemeClr>
              </a:solidFill>
              <a:effectLst/>
              <a:latin typeface="ProximaNova"/>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541338" algn="l"/>
              </a:tabLst>
            </a:pPr>
            <a:endParaRPr lang="fr-CA" sz="1800" dirty="0">
              <a:latin typeface="Ubuntu"/>
            </a:endParaRPr>
          </a:p>
          <a:p>
            <a:pPr marL="353695" indent="-353695">
              <a:buNone/>
              <a:tabLst>
                <a:tab pos="541338" algn="l"/>
              </a:tabLst>
            </a:pPr>
            <a:endParaRPr lang="fr-CA" sz="1800" dirty="0">
              <a:highlight>
                <a:srgbClr val="FFFF00"/>
              </a:highlight>
              <a:latin typeface="Ubuntu"/>
            </a:endParaRPr>
          </a:p>
          <a:p>
            <a:pPr marL="353695" indent="-353695">
              <a:buNone/>
              <a:tabLst>
                <a:tab pos="541338" algn="l"/>
              </a:tabLst>
            </a:pPr>
            <a:endParaRPr lang="fr-CA" sz="1800"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sp>
        <p:nvSpPr>
          <p:cNvPr id="11" name="ZoneTexte 10">
            <a:extLst>
              <a:ext uri="{FF2B5EF4-FFF2-40B4-BE49-F238E27FC236}">
                <a16:creationId xmlns:a16="http://schemas.microsoft.com/office/drawing/2014/main" id="{D1FB9192-C40B-4CC5-BAED-2DECE72175E3}"/>
              </a:ext>
            </a:extLst>
          </p:cNvPr>
          <p:cNvSpPr txBox="1"/>
          <p:nvPr/>
        </p:nvSpPr>
        <p:spPr>
          <a:xfrm>
            <a:off x="64640" y="1374397"/>
            <a:ext cx="4165889" cy="5550863"/>
          </a:xfrm>
          <a:prstGeom prst="rect">
            <a:avLst/>
          </a:prstGeom>
          <a:noFill/>
        </p:spPr>
        <p:txBody>
          <a:bodyPr wrap="square" lIns="91440" tIns="45720" rIns="91440" bIns="45720" rtlCol="0" anchor="t">
            <a:spAutoFit/>
          </a:bodyPr>
          <a:lstStyle/>
          <a:p>
            <a:r>
              <a:rPr lang="fr-CA" b="1" dirty="0">
                <a:latin typeface="Roboto"/>
                <a:ea typeface="Roboto"/>
                <a:cs typeface="Roboto"/>
              </a:rPr>
              <a:t>Mine Normandie</a:t>
            </a:r>
          </a:p>
          <a:p>
            <a:r>
              <a:rPr lang="fr-CA" dirty="0">
                <a:latin typeface="Roboto"/>
                <a:ea typeface="Roboto"/>
                <a:cs typeface="Roboto"/>
              </a:rPr>
              <a:t>Située dans la municipalité de Saint-Joseph-de-Coleraine</a:t>
            </a:r>
          </a:p>
          <a:p>
            <a:pPr marL="285750" indent="-285750">
              <a:buFont typeface="Arial" panose="020B0604020202020204" pitchFamily="34" charset="0"/>
              <a:buChar char="•"/>
            </a:pPr>
            <a:r>
              <a:rPr lang="fr-CA" dirty="0">
                <a:latin typeface="Roboto"/>
                <a:ea typeface="Roboto"/>
                <a:cs typeface="Roboto"/>
              </a:rPr>
              <a:t>Captation de CO2/SKYRENU</a:t>
            </a:r>
          </a:p>
          <a:p>
            <a:endParaRPr lang="fr-CA" sz="1000" dirty="0">
              <a:latin typeface="Roboto"/>
              <a:ea typeface="Roboto"/>
              <a:cs typeface="Roboto"/>
            </a:endParaRPr>
          </a:p>
          <a:p>
            <a:r>
              <a:rPr lang="fr-CA" b="1" dirty="0">
                <a:latin typeface="Roboto"/>
                <a:ea typeface="Roboto"/>
                <a:cs typeface="Roboto"/>
              </a:rPr>
              <a:t>Mine Lac d’Amiante</a:t>
            </a:r>
          </a:p>
          <a:p>
            <a:r>
              <a:rPr lang="fr-CA" dirty="0">
                <a:latin typeface="Roboto"/>
                <a:ea typeface="Roboto"/>
                <a:cs typeface="Roboto"/>
              </a:rPr>
              <a:t>Située entre le secteur de Black Lake et la municipalité de Saint-Joseph-de- Coleraine</a:t>
            </a:r>
          </a:p>
          <a:p>
            <a:pPr marL="285750" indent="-285750">
              <a:buFont typeface="Arial" panose="020B0604020202020204" pitchFamily="34" charset="0"/>
              <a:buChar char="•"/>
            </a:pPr>
            <a:r>
              <a:rPr lang="fr-CA" dirty="0">
                <a:latin typeface="Roboto"/>
                <a:ea typeface="Roboto"/>
                <a:cs typeface="Roboto"/>
              </a:rPr>
              <a:t>Projet de végétalisation – VIRIDIS</a:t>
            </a:r>
          </a:p>
          <a:p>
            <a:pPr marL="285750" indent="-285750">
              <a:buFont typeface="Arial" panose="020B0604020202020204" pitchFamily="34" charset="0"/>
              <a:buChar char="•"/>
            </a:pPr>
            <a:endParaRPr lang="fr-CA" sz="1000" dirty="0">
              <a:latin typeface="Roboto"/>
              <a:ea typeface="Roboto"/>
              <a:cs typeface="Roboto"/>
            </a:endParaRPr>
          </a:p>
          <a:p>
            <a:r>
              <a:rPr lang="fr-CA" b="1" dirty="0">
                <a:latin typeface="Roboto"/>
                <a:ea typeface="Roboto"/>
                <a:cs typeface="Roboto"/>
              </a:rPr>
              <a:t>Mine British Canadian</a:t>
            </a:r>
          </a:p>
          <a:p>
            <a:r>
              <a:rPr lang="fr-CA" dirty="0">
                <a:latin typeface="Roboto"/>
                <a:ea typeface="Roboto"/>
                <a:cs typeface="Roboto"/>
              </a:rPr>
              <a:t>Située dans le secteur de Black Lake</a:t>
            </a:r>
          </a:p>
          <a:p>
            <a:pPr marL="285750" indent="-285750">
              <a:buFont typeface="Arial" panose="020B0604020202020204" pitchFamily="34" charset="0"/>
              <a:buChar char="•"/>
            </a:pPr>
            <a:r>
              <a:rPr lang="fr-CA" dirty="0">
                <a:latin typeface="Roboto"/>
                <a:ea typeface="Roboto"/>
                <a:cs typeface="Roboto"/>
              </a:rPr>
              <a:t>Capture de CO2/EXTERRA</a:t>
            </a:r>
          </a:p>
          <a:p>
            <a:pPr marL="285750" indent="-285750">
              <a:buFont typeface="Arial" panose="020B0604020202020204" pitchFamily="34" charset="0"/>
              <a:buChar char="•"/>
            </a:pPr>
            <a:r>
              <a:rPr lang="fr-CA" dirty="0">
                <a:latin typeface="Roboto"/>
                <a:ea typeface="Roboto"/>
                <a:cs typeface="Roboto"/>
              </a:rPr>
              <a:t>Projet de végétalisation/ENGLOBE-BIOGÉNIE</a:t>
            </a:r>
          </a:p>
          <a:p>
            <a:endParaRPr lang="fr-CA" sz="1000" dirty="0">
              <a:latin typeface="Roboto"/>
              <a:ea typeface="Roboto"/>
              <a:cs typeface="Roboto"/>
            </a:endParaRPr>
          </a:p>
          <a:p>
            <a:r>
              <a:rPr lang="fr-CA" b="1" dirty="0">
                <a:latin typeface="Roboto"/>
                <a:ea typeface="Roboto"/>
                <a:cs typeface="Roboto"/>
              </a:rPr>
              <a:t>Mine Nationale</a:t>
            </a:r>
          </a:p>
          <a:p>
            <a:r>
              <a:rPr lang="fr-CA" dirty="0">
                <a:latin typeface="Roboto"/>
                <a:ea typeface="Roboto"/>
                <a:cs typeface="Roboto"/>
              </a:rPr>
              <a:t>Située dans la municipalité de Pontbriand</a:t>
            </a:r>
          </a:p>
          <a:p>
            <a:pPr marL="285750" indent="-285750">
              <a:buFont typeface="Arial" panose="020B0604020202020204" pitchFamily="34" charset="0"/>
              <a:buChar char="•"/>
            </a:pPr>
            <a:r>
              <a:rPr lang="fr-CA" dirty="0">
                <a:latin typeface="Roboto"/>
                <a:ea typeface="Roboto"/>
                <a:cs typeface="Roboto"/>
              </a:rPr>
              <a:t>Projet de végétalisation – VIRIDIS</a:t>
            </a:r>
          </a:p>
        </p:txBody>
      </p:sp>
      <p:pic>
        <p:nvPicPr>
          <p:cNvPr id="13" name="Image 12">
            <a:extLst>
              <a:ext uri="{FF2B5EF4-FFF2-40B4-BE49-F238E27FC236}">
                <a16:creationId xmlns:a16="http://schemas.microsoft.com/office/drawing/2014/main" id="{9554DB72-F15C-4A09-838B-130F54B7B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5163" y="1485152"/>
            <a:ext cx="7878312" cy="5155956"/>
          </a:xfrm>
          <a:prstGeom prst="rect">
            <a:avLst/>
          </a:prstGeom>
        </p:spPr>
      </p:pic>
    </p:spTree>
    <p:extLst>
      <p:ext uri="{BB962C8B-B14F-4D97-AF65-F5344CB8AC3E}">
        <p14:creationId xmlns:p14="http://schemas.microsoft.com/office/powerpoint/2010/main" val="10795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5643514" y="3016577"/>
            <a:ext cx="6278178" cy="369332"/>
          </a:xfrm>
          <a:prstGeom prst="rect">
            <a:avLst/>
          </a:prstGeom>
          <a:noFill/>
        </p:spPr>
        <p:txBody>
          <a:bodyPr wrap="square" rtlCol="0">
            <a:spAutoFit/>
          </a:bodyPr>
          <a:lstStyle/>
          <a:p>
            <a:endParaRPr lang="fr-CA" dirty="0">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372254" y="586751"/>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Localisation des projets</a:t>
            </a: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270308" y="2218888"/>
            <a:ext cx="11423945" cy="470203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chemeClr val="bg1">
                  <a:lumMod val="50000"/>
                </a:schemeClr>
              </a:solidFill>
              <a:effectLst/>
              <a:latin typeface="ProximaNova"/>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541338" algn="l"/>
              </a:tabLst>
            </a:pPr>
            <a:endParaRPr lang="fr-CA" sz="1800" dirty="0">
              <a:latin typeface="Ubuntu"/>
            </a:endParaRPr>
          </a:p>
          <a:p>
            <a:pPr marL="353695" indent="-353695">
              <a:buNone/>
              <a:tabLst>
                <a:tab pos="541338" algn="l"/>
              </a:tabLst>
            </a:pPr>
            <a:endParaRPr lang="fr-CA" sz="1800" dirty="0">
              <a:highlight>
                <a:srgbClr val="FFFF00"/>
              </a:highlight>
              <a:latin typeface="Ubuntu"/>
            </a:endParaRPr>
          </a:p>
          <a:p>
            <a:pPr marL="353695" indent="-353695">
              <a:buNone/>
              <a:tabLst>
                <a:tab pos="541338" algn="l"/>
              </a:tabLst>
            </a:pPr>
            <a:endParaRPr lang="fr-CA" sz="1800"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pic>
        <p:nvPicPr>
          <p:cNvPr id="3" name="Image 2">
            <a:extLst>
              <a:ext uri="{FF2B5EF4-FFF2-40B4-BE49-F238E27FC236}">
                <a16:creationId xmlns:a16="http://schemas.microsoft.com/office/drawing/2014/main" id="{24C4CB4E-9CC7-47BD-8DE9-F55415633B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2" y="1443496"/>
            <a:ext cx="7175816" cy="5143439"/>
          </a:xfrm>
          <a:prstGeom prst="rect">
            <a:avLst/>
          </a:prstGeom>
        </p:spPr>
      </p:pic>
      <p:sp>
        <p:nvSpPr>
          <p:cNvPr id="6" name="ZoneTexte 5">
            <a:extLst>
              <a:ext uri="{FF2B5EF4-FFF2-40B4-BE49-F238E27FC236}">
                <a16:creationId xmlns:a16="http://schemas.microsoft.com/office/drawing/2014/main" id="{ABC0EF58-52C9-4297-966B-ABC5F163DF23}"/>
              </a:ext>
            </a:extLst>
          </p:cNvPr>
          <p:cNvSpPr txBox="1"/>
          <p:nvPr/>
        </p:nvSpPr>
        <p:spPr>
          <a:xfrm>
            <a:off x="7466202" y="1602297"/>
            <a:ext cx="4580389" cy="2308324"/>
          </a:xfrm>
          <a:prstGeom prst="rect">
            <a:avLst/>
          </a:prstGeom>
          <a:noFill/>
        </p:spPr>
        <p:txBody>
          <a:bodyPr wrap="square" lIns="91440" tIns="45720" rIns="91440" bIns="45720" rtlCol="0" anchor="t">
            <a:spAutoFit/>
          </a:bodyPr>
          <a:lstStyle/>
          <a:p>
            <a:r>
              <a:rPr lang="fr-CA" b="1" dirty="0">
                <a:latin typeface="Roboto"/>
                <a:ea typeface="Roboto"/>
                <a:cs typeface="Roboto"/>
              </a:rPr>
              <a:t>Mine Jeffrey</a:t>
            </a:r>
            <a:endParaRPr lang="fr-CA" b="1">
              <a:latin typeface="Roboto"/>
              <a:ea typeface="Roboto"/>
              <a:cs typeface="Roboto"/>
            </a:endParaRPr>
          </a:p>
          <a:p>
            <a:r>
              <a:rPr lang="fr-CA" dirty="0">
                <a:latin typeface="Roboto"/>
                <a:ea typeface="Roboto"/>
                <a:cs typeface="Roboto"/>
              </a:rPr>
              <a:t>Située dans la municipalité de Val-des-Sources</a:t>
            </a:r>
            <a:endParaRPr lang="fr-CA">
              <a:latin typeface="Roboto"/>
              <a:ea typeface="Roboto"/>
              <a:cs typeface="Roboto"/>
            </a:endParaRPr>
          </a:p>
          <a:p>
            <a:endParaRPr lang="fr-CA" dirty="0">
              <a:latin typeface="Roboto"/>
              <a:ea typeface="Calibri"/>
              <a:cs typeface="Calibri"/>
            </a:endParaRPr>
          </a:p>
          <a:p>
            <a:pPr marL="285750" indent="-285750">
              <a:buFont typeface="Arial" panose="020B0604020202020204" pitchFamily="34" charset="0"/>
              <a:buChar char="•"/>
            </a:pPr>
            <a:r>
              <a:rPr lang="fr-CA" dirty="0">
                <a:latin typeface="Roboto"/>
                <a:ea typeface="Roboto"/>
                <a:cs typeface="Roboto"/>
              </a:rPr>
              <a:t>Captation de CO2/EXTERRA</a:t>
            </a:r>
            <a:endParaRPr lang="fr-CA">
              <a:latin typeface="Roboto"/>
              <a:ea typeface="Roboto"/>
              <a:cs typeface="Roboto"/>
            </a:endParaRPr>
          </a:p>
          <a:p>
            <a:pPr marL="285750" indent="-285750">
              <a:buFont typeface="Arial" panose="020B0604020202020204" pitchFamily="34" charset="0"/>
              <a:buChar char="•"/>
            </a:pPr>
            <a:endParaRPr lang="fr-CA" dirty="0">
              <a:latin typeface="Roboto"/>
              <a:ea typeface="Calibri"/>
              <a:cs typeface="Calibri"/>
            </a:endParaRPr>
          </a:p>
          <a:p>
            <a:pPr marL="285750" indent="-285750">
              <a:buFont typeface="Arial" panose="020B0604020202020204" pitchFamily="34" charset="0"/>
              <a:buChar char="•"/>
            </a:pPr>
            <a:r>
              <a:rPr lang="fr-CA" dirty="0">
                <a:latin typeface="Roboto"/>
                <a:ea typeface="Roboto"/>
                <a:cs typeface="Roboto"/>
              </a:rPr>
              <a:t>Projet de végétalisation/ENGLOBE -BIOGÉNIE</a:t>
            </a:r>
            <a:endParaRPr lang="fr-CA">
              <a:latin typeface="Roboto"/>
              <a:ea typeface="Roboto"/>
              <a:cs typeface="Roboto"/>
            </a:endParaRPr>
          </a:p>
        </p:txBody>
      </p:sp>
    </p:spTree>
    <p:extLst>
      <p:ext uri="{BB962C8B-B14F-4D97-AF65-F5344CB8AC3E}">
        <p14:creationId xmlns:p14="http://schemas.microsoft.com/office/powerpoint/2010/main" val="151842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7658EF0-0B6D-4011-8547-CD3C268ABFD5}"/>
              </a:ext>
            </a:extLst>
          </p:cNvPr>
          <p:cNvGrpSpPr/>
          <p:nvPr>
            <p:custDataLst>
              <p:tags r:id="rId1"/>
            </p:custDataLst>
          </p:nvPr>
        </p:nvGrpSpPr>
        <p:grpSpPr>
          <a:xfrm>
            <a:off x="468434" y="3150932"/>
            <a:ext cx="11264057" cy="686764"/>
            <a:chOff x="572478" y="3467798"/>
            <a:chExt cx="11082681" cy="686764"/>
          </a:xfrm>
        </p:grpSpPr>
        <p:cxnSp>
          <p:nvCxnSpPr>
            <p:cNvPr id="29" name="Connecteur droit 28">
              <a:extLst>
                <a:ext uri="{FF2B5EF4-FFF2-40B4-BE49-F238E27FC236}">
                  <a16:creationId xmlns:a16="http://schemas.microsoft.com/office/drawing/2014/main" id="{6BAD6A2B-979C-4491-8C35-669D687B0651}"/>
                </a:ext>
              </a:extLst>
            </p:cNvPr>
            <p:cNvCxnSpPr>
              <a:cxnSpLocks/>
            </p:cNvCxnSpPr>
            <p:nvPr/>
          </p:nvCxnSpPr>
          <p:spPr>
            <a:xfrm>
              <a:off x="1160022" y="4154562"/>
              <a:ext cx="99164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09D63B3-636C-60A7-1E32-4587B1FFBB29}"/>
                </a:ext>
              </a:extLst>
            </p:cNvPr>
            <p:cNvSpPr txBox="1"/>
            <p:nvPr/>
          </p:nvSpPr>
          <p:spPr>
            <a:xfrm>
              <a:off x="572478" y="3467798"/>
              <a:ext cx="110826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b="1" dirty="0">
                  <a:solidFill>
                    <a:srgbClr val="FFFFFF"/>
                  </a:solidFill>
                  <a:latin typeface="Roboto"/>
                  <a:ea typeface="Roboto"/>
                  <a:cs typeface="Khand Bold"/>
                </a:rPr>
                <a:t>A</a:t>
              </a:r>
              <a:r>
                <a:rPr lang="fr-CA" sz="2800" b="1" dirty="0">
                  <a:solidFill>
                    <a:srgbClr val="FFFFFF"/>
                  </a:solidFill>
                  <a:latin typeface="Roboto"/>
                  <a:ea typeface="Roboto"/>
                  <a:cs typeface="Khand Bold"/>
                </a:rPr>
                <a:t>border la question de l’acceptabilité sociale</a:t>
              </a:r>
              <a:endParaRPr lang="fr-CA" sz="2800" b="1">
                <a:highlight>
                  <a:srgbClr val="FFFF00"/>
                </a:highlight>
                <a:latin typeface="Roboto"/>
                <a:ea typeface="Roboto"/>
                <a:cs typeface="Khand Bold"/>
              </a:endParaRPr>
            </a:p>
          </p:txBody>
        </p:sp>
      </p:grpSp>
      <p:sp>
        <p:nvSpPr>
          <p:cNvPr id="5" name="Graphic 340">
            <a:extLst>
              <a:ext uri="{FF2B5EF4-FFF2-40B4-BE49-F238E27FC236}">
                <a16:creationId xmlns:a16="http://schemas.microsoft.com/office/drawing/2014/main" id="{490B440B-739D-4C6F-860D-2BBF9F58AC83}"/>
              </a:ext>
            </a:extLst>
          </p:cNvPr>
          <p:cNvSpPr/>
          <p:nvPr>
            <p:custDataLst>
              <p:tags r:id="rId2"/>
            </p:custDataLst>
          </p:nvPr>
        </p:nvSpPr>
        <p:spPr>
          <a:xfrm>
            <a:off x="2459346" y="275917"/>
            <a:ext cx="8110855" cy="6306185"/>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rgbClr val="FFFFFF">
              <a:alpha val="16998"/>
            </a:srgbClr>
          </a:solidFill>
        </p:spPr>
        <p:txBody>
          <a:bodyPr wrap="square" lIns="0" tIns="0" rIns="0" bIns="0" rtlCol="0">
            <a:prstTxWarp prst="textNoShape">
              <a:avLst/>
            </a:prstTxWarp>
            <a:noAutofit/>
          </a:bodyPr>
          <a:lstStyle/>
          <a:p>
            <a:endParaRPr lang="fr-CA"/>
          </a:p>
        </p:txBody>
      </p:sp>
    </p:spTree>
    <p:extLst>
      <p:ext uri="{BB962C8B-B14F-4D97-AF65-F5344CB8AC3E}">
        <p14:creationId xmlns:p14="http://schemas.microsoft.com/office/powerpoint/2010/main" val="828965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a:off x="-35722" y="-21210"/>
            <a:ext cx="4163839" cy="69010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2"/>
            </p:custDataLst>
          </p:nvPr>
        </p:nvSpPr>
        <p:spPr>
          <a:xfrm>
            <a:off x="1725105" y="3016577"/>
            <a:ext cx="7909089" cy="369332"/>
          </a:xfrm>
          <a:prstGeom prst="rect">
            <a:avLst/>
          </a:prstGeom>
          <a:noFill/>
        </p:spPr>
        <p:txBody>
          <a:bodyPr wrap="square" rtlCol="0">
            <a:spAutoFit/>
          </a:bodyPr>
          <a:lstStyle/>
          <a:p>
            <a:endParaRPr lang="fr-CA">
              <a:solidFill>
                <a:srgbClr val="296F79"/>
              </a:solidFill>
            </a:endParaRP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3"/>
            </p:custDataLst>
          </p:nvPr>
        </p:nvSpPr>
        <p:spPr>
          <a:xfrm>
            <a:off x="4544282" y="609439"/>
            <a:ext cx="6620758" cy="5471082"/>
          </a:xfrm>
          <a:prstGeom prst="rect">
            <a:avLst/>
          </a:prstGeom>
          <a:ln>
            <a:solidFill>
              <a:srgbClr val="2B6F79"/>
            </a:solid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695" indent="-353695" algn="just">
              <a:buFont typeface="+mj-lt"/>
              <a:buAutoNum type="arabicPeriod"/>
              <a:tabLst>
                <a:tab pos="541338" algn="l"/>
              </a:tabLst>
            </a:pPr>
            <a:r>
              <a:rPr lang="fr-CA" sz="1800" b="1" dirty="0">
                <a:solidFill>
                  <a:srgbClr val="2B6F79"/>
                </a:solidFill>
                <a:latin typeface="Roboto"/>
                <a:ea typeface="Roboto"/>
                <a:cs typeface="Roboto"/>
              </a:rPr>
              <a:t>Caractérisation de la population</a:t>
            </a:r>
          </a:p>
          <a:p>
            <a:pPr marL="0" indent="0" algn="just">
              <a:buNone/>
              <a:tabLst>
                <a:tab pos="541338" algn="l"/>
              </a:tabLst>
            </a:pPr>
            <a:r>
              <a:rPr lang="fr-CA" sz="1800" dirty="0">
                <a:solidFill>
                  <a:srgbClr val="296F79"/>
                </a:solidFill>
                <a:latin typeface="Roboto"/>
                <a:ea typeface="Roboto"/>
                <a:cs typeface="Roboto"/>
              </a:rPr>
              <a:t>Avec l’identification des variables et d’indicateurs qui permettent de caractériser la population, il peut être possible de vérifier l’adéquation du projet avec le milieu social (Fit).</a:t>
            </a:r>
          </a:p>
          <a:p>
            <a:pPr marL="342900" indent="-342900">
              <a:buFont typeface="+mj-lt"/>
              <a:buAutoNum type="arabicPeriod" startAt="2"/>
              <a:tabLst>
                <a:tab pos="541338" algn="l"/>
              </a:tabLst>
            </a:pPr>
            <a:r>
              <a:rPr lang="fr-CA" sz="1800" b="1" dirty="0">
                <a:solidFill>
                  <a:srgbClr val="2B6F79"/>
                </a:solidFill>
                <a:latin typeface="Roboto"/>
                <a:ea typeface="Roboto"/>
                <a:cs typeface="Roboto"/>
              </a:rPr>
              <a:t>Identification des impacts (négatifs ou positifs)</a:t>
            </a:r>
          </a:p>
          <a:p>
            <a:pPr marL="0" indent="0" algn="just">
              <a:buNone/>
              <a:tabLst>
                <a:tab pos="541338" algn="l"/>
              </a:tabLst>
            </a:pPr>
            <a:r>
              <a:rPr lang="fr-CA" sz="1800" dirty="0">
                <a:solidFill>
                  <a:srgbClr val="296F79"/>
                </a:solidFill>
                <a:latin typeface="Roboto"/>
                <a:ea typeface="Roboto"/>
                <a:cs typeface="Roboto"/>
              </a:rPr>
              <a:t>C’est important de déterminer la nature des impacts, leur échelle et leurs niveaux d’affectation ou de bénéfice dans le milieu du projet.</a:t>
            </a:r>
          </a:p>
          <a:p>
            <a:pPr marL="342900" indent="-342900" algn="just">
              <a:buFont typeface="+mj-lt"/>
              <a:buAutoNum type="arabicPeriod" startAt="3"/>
              <a:tabLst>
                <a:tab pos="541338" algn="l"/>
              </a:tabLst>
            </a:pPr>
            <a:r>
              <a:rPr lang="fr-CA" sz="1800" b="1" dirty="0">
                <a:solidFill>
                  <a:srgbClr val="2B6F79"/>
                </a:solidFill>
                <a:latin typeface="Roboto"/>
                <a:ea typeface="Roboto"/>
                <a:cs typeface="Roboto"/>
              </a:rPr>
              <a:t>Évaluation de la perception de risque/bénéfice</a:t>
            </a:r>
          </a:p>
          <a:p>
            <a:pPr marL="0" indent="0" algn="just">
              <a:buNone/>
              <a:tabLst>
                <a:tab pos="541338" algn="l"/>
              </a:tabLst>
            </a:pPr>
            <a:r>
              <a:rPr lang="fr-CA" sz="1800" dirty="0">
                <a:solidFill>
                  <a:srgbClr val="296F79"/>
                </a:solidFill>
                <a:latin typeface="Roboto"/>
                <a:ea typeface="Roboto"/>
                <a:cs typeface="Roboto"/>
              </a:rPr>
              <a:t>La reconnaissance des principales préoccupations, les atteintes, les connaissances sur les projets et sur la gestion des RMA et la perception des possibles risques et des  possibles bénéfices.</a:t>
            </a:r>
          </a:p>
          <a:p>
            <a:pPr marL="342900" indent="-342900" algn="just">
              <a:buFont typeface="+mj-lt"/>
              <a:buAutoNum type="arabicPeriod" startAt="4"/>
              <a:tabLst>
                <a:tab pos="541338" algn="l"/>
              </a:tabLst>
            </a:pPr>
            <a:r>
              <a:rPr lang="fr-CA" sz="1800" b="1" dirty="0">
                <a:solidFill>
                  <a:srgbClr val="2B6F79"/>
                </a:solidFill>
                <a:latin typeface="Roboto"/>
                <a:ea typeface="Roboto"/>
                <a:cs typeface="Roboto"/>
              </a:rPr>
              <a:t>Évaluation des stratégies de relation entre la communauté et les </a:t>
            </a:r>
            <a:r>
              <a:rPr lang="fr-CA" sz="1800" b="1" err="1">
                <a:solidFill>
                  <a:srgbClr val="2B6F79"/>
                </a:solidFill>
                <a:latin typeface="Roboto"/>
                <a:ea typeface="Roboto"/>
                <a:cs typeface="Roboto"/>
              </a:rPr>
              <a:t>promoteur.ices</a:t>
            </a:r>
            <a:endParaRPr lang="fr-CA" sz="1800" b="1" dirty="0">
              <a:solidFill>
                <a:srgbClr val="2B6F79"/>
              </a:solidFill>
              <a:latin typeface="Roboto"/>
              <a:ea typeface="Roboto"/>
              <a:cs typeface="Roboto"/>
            </a:endParaRPr>
          </a:p>
          <a:p>
            <a:pPr marL="0" indent="0" algn="just">
              <a:buNone/>
              <a:tabLst>
                <a:tab pos="541338" algn="l"/>
              </a:tabLst>
            </a:pPr>
            <a:r>
              <a:rPr lang="fr-CA" sz="1800" dirty="0">
                <a:solidFill>
                  <a:srgbClr val="296F79"/>
                </a:solidFill>
                <a:latin typeface="Roboto"/>
                <a:ea typeface="Roboto"/>
                <a:cs typeface="Roboto"/>
              </a:rPr>
              <a:t>Répond aux enjeux communicatifs (communication effective et transparence de l’information et de la gestion) de chaque projet et aux degrés de participation.</a:t>
            </a:r>
          </a:p>
          <a:p>
            <a:pPr marL="0" indent="0">
              <a:buNone/>
              <a:tabLst>
                <a:tab pos="541338" algn="l"/>
              </a:tabLst>
            </a:pPr>
            <a:endParaRPr lang="fr-CA" sz="1800" b="1" dirty="0">
              <a:solidFill>
                <a:srgbClr val="296F79"/>
              </a:solidFill>
              <a:latin typeface="Ubuntu"/>
            </a:endParaRPr>
          </a:p>
          <a:p>
            <a:pPr marL="342900" indent="-342900">
              <a:buFont typeface="+mj-lt"/>
              <a:buAutoNum type="arabicPeriod" startAt="3"/>
              <a:tabLst>
                <a:tab pos="541338" algn="l"/>
              </a:tabLst>
            </a:pPr>
            <a:endParaRPr lang="fr-CA" sz="1800" b="1" dirty="0">
              <a:solidFill>
                <a:srgbClr val="296F79"/>
              </a:solidFill>
              <a:latin typeface="Ubuntu"/>
            </a:endParaRPr>
          </a:p>
        </p:txBody>
      </p:sp>
      <p:sp>
        <p:nvSpPr>
          <p:cNvPr id="2" name="ZoneTexte 1">
            <a:extLst>
              <a:ext uri="{FF2B5EF4-FFF2-40B4-BE49-F238E27FC236}">
                <a16:creationId xmlns:a16="http://schemas.microsoft.com/office/drawing/2014/main" id="{F6F86CD8-6003-4868-AD44-FE9B71A3CBE3}"/>
              </a:ext>
            </a:extLst>
          </p:cNvPr>
          <p:cNvSpPr txBox="1"/>
          <p:nvPr/>
        </p:nvSpPr>
        <p:spPr>
          <a:xfrm>
            <a:off x="141514" y="487532"/>
            <a:ext cx="3806195" cy="1384995"/>
          </a:xfrm>
          <a:prstGeom prst="rect">
            <a:avLst/>
          </a:prstGeom>
          <a:noFill/>
        </p:spPr>
        <p:txBody>
          <a:bodyPr wrap="square" lIns="91440" tIns="45720" rIns="91440" bIns="45720" rtlCol="0" anchor="t">
            <a:spAutoFit/>
          </a:bodyPr>
          <a:lstStyle/>
          <a:p>
            <a:r>
              <a:rPr lang="fr-CA" sz="2800" b="1" dirty="0">
                <a:solidFill>
                  <a:schemeClr val="bg1"/>
                </a:solidFill>
                <a:latin typeface="Roboto"/>
                <a:ea typeface="Roboto"/>
                <a:cs typeface="Roboto"/>
              </a:rPr>
              <a:t>Éléments à considérer pour l'exercice de recherche</a:t>
            </a:r>
          </a:p>
        </p:txBody>
      </p:sp>
    </p:spTree>
    <p:extLst>
      <p:ext uri="{BB962C8B-B14F-4D97-AF65-F5344CB8AC3E}">
        <p14:creationId xmlns:p14="http://schemas.microsoft.com/office/powerpoint/2010/main" val="237696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a:off x="-3065" y="561"/>
            <a:ext cx="4085433" cy="68575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2"/>
            </p:custDataLst>
          </p:nvPr>
        </p:nvSpPr>
        <p:spPr>
          <a:xfrm>
            <a:off x="4489852" y="620325"/>
            <a:ext cx="6620758" cy="31088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695" indent="-353695" algn="just">
              <a:buFont typeface="+mj-lt"/>
              <a:buAutoNum type="arabicPeriod" startAt="5"/>
              <a:tabLst>
                <a:tab pos="541338" algn="l"/>
              </a:tabLst>
            </a:pPr>
            <a:r>
              <a:rPr lang="fr-CA" sz="1800" b="1" dirty="0">
                <a:solidFill>
                  <a:srgbClr val="2B6F79"/>
                </a:solidFill>
                <a:latin typeface="Roboto"/>
                <a:ea typeface="Roboto"/>
                <a:cs typeface="Roboto"/>
              </a:rPr>
              <a:t>Niveau de confiance entre les parties prenantes </a:t>
            </a:r>
          </a:p>
          <a:p>
            <a:pPr marL="0" indent="0" algn="just">
              <a:buNone/>
              <a:tabLst>
                <a:tab pos="541338" algn="l"/>
              </a:tabLst>
            </a:pPr>
            <a:r>
              <a:rPr lang="fr-CA" sz="1800" dirty="0">
                <a:solidFill>
                  <a:srgbClr val="2B6F79"/>
                </a:solidFill>
                <a:latin typeface="Roboto"/>
                <a:ea typeface="Roboto"/>
                <a:cs typeface="Roboto"/>
              </a:rPr>
              <a:t>Évaluer les niveaux de confiance entre les différent.es </a:t>
            </a:r>
            <a:r>
              <a:rPr lang="fr-CA" sz="1800" dirty="0" err="1">
                <a:solidFill>
                  <a:srgbClr val="2B6F79"/>
                </a:solidFill>
                <a:latin typeface="Roboto"/>
                <a:ea typeface="Roboto"/>
                <a:cs typeface="Roboto"/>
              </a:rPr>
              <a:t>acteur.ices</a:t>
            </a:r>
            <a:r>
              <a:rPr lang="fr-CA" sz="1800" dirty="0">
                <a:solidFill>
                  <a:srgbClr val="2B6F79"/>
                </a:solidFill>
                <a:latin typeface="Roboto"/>
                <a:ea typeface="Roboto"/>
                <a:cs typeface="Roboto"/>
              </a:rPr>
              <a:t>, identification d’antécédents de gestion et d’opération des </a:t>
            </a:r>
            <a:r>
              <a:rPr lang="fr-CA" sz="1800" dirty="0" err="1">
                <a:solidFill>
                  <a:srgbClr val="2B6F79"/>
                </a:solidFill>
                <a:latin typeface="Roboto"/>
                <a:ea typeface="Roboto"/>
                <a:cs typeface="Roboto"/>
              </a:rPr>
              <a:t>promoteur.ices</a:t>
            </a:r>
            <a:r>
              <a:rPr lang="fr-CA" sz="1800" dirty="0">
                <a:solidFill>
                  <a:srgbClr val="2B6F79"/>
                </a:solidFill>
                <a:latin typeface="Roboto"/>
                <a:ea typeface="Roboto"/>
                <a:cs typeface="Roboto"/>
              </a:rPr>
              <a:t> qui peuvent affecter les relations ou occasionner une opposition aux projets.</a:t>
            </a:r>
          </a:p>
          <a:p>
            <a:pPr marL="342900" indent="-342900" algn="just">
              <a:buFont typeface="+mj-lt"/>
              <a:buAutoNum type="arabicPeriod" startAt="6"/>
              <a:tabLst>
                <a:tab pos="541338" algn="l"/>
              </a:tabLst>
            </a:pPr>
            <a:r>
              <a:rPr lang="fr-CA" sz="1800" b="1" dirty="0">
                <a:solidFill>
                  <a:srgbClr val="2B6F79"/>
                </a:solidFill>
                <a:latin typeface="Roboto"/>
                <a:ea typeface="Roboto"/>
                <a:cs typeface="Roboto"/>
              </a:rPr>
              <a:t>Dynamiques de mobilisation du milieu social </a:t>
            </a:r>
          </a:p>
          <a:p>
            <a:pPr marL="0" indent="0" algn="just">
              <a:buNone/>
              <a:tabLst>
                <a:tab pos="541338" algn="l"/>
              </a:tabLst>
            </a:pPr>
            <a:r>
              <a:rPr lang="fr-CA" sz="1800" dirty="0">
                <a:solidFill>
                  <a:srgbClr val="2B6F79"/>
                </a:solidFill>
                <a:latin typeface="Roboto"/>
                <a:ea typeface="Roboto"/>
                <a:cs typeface="Roboto"/>
              </a:rPr>
              <a:t>Réviser à niveau historique les différentes dynamiques de mobilisation sociale de la population, mettant l’accent sur des aspects comme les motivations, ressources, objectifs, réalisations et problèmes.</a:t>
            </a:r>
          </a:p>
          <a:p>
            <a:pPr marL="342900" indent="-342900">
              <a:buFont typeface="Calibri Light" panose="020F0302020204030204"/>
              <a:buAutoNum type="arabicPeriod" startAt="3"/>
              <a:tabLst>
                <a:tab pos="541338" algn="l"/>
              </a:tabLst>
            </a:pPr>
            <a:endParaRPr lang="fr-CA" sz="1800" b="1" dirty="0">
              <a:solidFill>
                <a:srgbClr val="296F79"/>
              </a:solidFill>
              <a:latin typeface="Ubuntu"/>
              <a:ea typeface="Roboto"/>
              <a:cs typeface="Roboto"/>
            </a:endParaRPr>
          </a:p>
        </p:txBody>
      </p:sp>
      <p:sp>
        <p:nvSpPr>
          <p:cNvPr id="3" name="ZoneTexte 2">
            <a:extLst>
              <a:ext uri="{FF2B5EF4-FFF2-40B4-BE49-F238E27FC236}">
                <a16:creationId xmlns:a16="http://schemas.microsoft.com/office/drawing/2014/main" id="{55E4AE09-11AA-DF1B-FCC1-B71B1403A7F4}"/>
              </a:ext>
            </a:extLst>
          </p:cNvPr>
          <p:cNvSpPr txBox="1"/>
          <p:nvPr/>
        </p:nvSpPr>
        <p:spPr>
          <a:xfrm>
            <a:off x="141514" y="487532"/>
            <a:ext cx="3806195" cy="1384995"/>
          </a:xfrm>
          <a:prstGeom prst="rect">
            <a:avLst/>
          </a:prstGeom>
          <a:noFill/>
        </p:spPr>
        <p:txBody>
          <a:bodyPr wrap="square" lIns="91440" tIns="45720" rIns="91440" bIns="45720" rtlCol="0" anchor="t">
            <a:spAutoFit/>
          </a:bodyPr>
          <a:lstStyle/>
          <a:p>
            <a:r>
              <a:rPr lang="fr-CA" sz="2800" b="1" dirty="0">
                <a:solidFill>
                  <a:schemeClr val="bg1"/>
                </a:solidFill>
                <a:latin typeface="Roboto"/>
                <a:ea typeface="Roboto"/>
                <a:cs typeface="Roboto"/>
              </a:rPr>
              <a:t>Éléments à considérer pour l'exercice de recherche</a:t>
            </a:r>
          </a:p>
        </p:txBody>
      </p:sp>
    </p:spTree>
    <p:extLst>
      <p:ext uri="{BB962C8B-B14F-4D97-AF65-F5344CB8AC3E}">
        <p14:creationId xmlns:p14="http://schemas.microsoft.com/office/powerpoint/2010/main" val="7253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C89BC3-A9BC-44FE-AD4F-76C56A437C33}"/>
              </a:ext>
            </a:extLst>
          </p:cNvPr>
          <p:cNvSpPr/>
          <p:nvPr>
            <p:custDataLst>
              <p:tags r:id="rId1"/>
            </p:custDataLst>
          </p:nvPr>
        </p:nvSpPr>
        <p:spPr>
          <a:xfrm>
            <a:off x="-38570" y="-11342"/>
            <a:ext cx="12230569" cy="925742"/>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itre 1">
            <a:extLst>
              <a:ext uri="{FF2B5EF4-FFF2-40B4-BE49-F238E27FC236}">
                <a16:creationId xmlns:a16="http://schemas.microsoft.com/office/drawing/2014/main" id="{5AA2CCAE-6201-4917-8D7A-3EB249DB2976}"/>
              </a:ext>
            </a:extLst>
          </p:cNvPr>
          <p:cNvSpPr txBox="1">
            <a:spLocks/>
          </p:cNvSpPr>
          <p:nvPr>
            <p:custDataLst>
              <p:tags r:id="rId2"/>
            </p:custDataLst>
          </p:nvPr>
        </p:nvSpPr>
        <p:spPr>
          <a:xfrm>
            <a:off x="179653" y="288506"/>
            <a:ext cx="11893978" cy="81201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defRPr/>
            </a:pPr>
            <a:r>
              <a:rPr lang="fr-CA" sz="3200" b="1" dirty="0">
                <a:solidFill>
                  <a:schemeClr val="bg1"/>
                </a:solidFill>
                <a:latin typeface="Roboto bold"/>
                <a:ea typeface="Roboto bold"/>
                <a:cs typeface="Roboto bold"/>
              </a:rPr>
              <a:t>Facteurs qui peuvent moduler l’acceptabilité sociale </a:t>
            </a:r>
            <a:endParaRPr lang="fr-FR">
              <a:solidFill>
                <a:schemeClr val="bg1"/>
              </a:solidFill>
            </a:endParaRPr>
          </a:p>
          <a:p>
            <a:pPr>
              <a:defRPr/>
            </a:pPr>
            <a:endParaRPr lang="fr-CA" sz="2800" dirty="0">
              <a:solidFill>
                <a:schemeClr val="bg1"/>
              </a:solidFill>
              <a:latin typeface="Khand Bold"/>
              <a:cs typeface="Khand Bold"/>
            </a:endParaRPr>
          </a:p>
        </p:txBody>
      </p:sp>
      <p:sp>
        <p:nvSpPr>
          <p:cNvPr id="2" name="Rectangle : coins arrondis 1" descr="OPPP">
            <a:extLst>
              <a:ext uri="{FF2B5EF4-FFF2-40B4-BE49-F238E27FC236}">
                <a16:creationId xmlns:a16="http://schemas.microsoft.com/office/drawing/2014/main" id="{D78C7882-0D17-4EDB-87B3-7C952B628837}"/>
              </a:ext>
            </a:extLst>
          </p:cNvPr>
          <p:cNvSpPr/>
          <p:nvPr/>
        </p:nvSpPr>
        <p:spPr>
          <a:xfrm>
            <a:off x="179653" y="1269507"/>
            <a:ext cx="2261706" cy="2432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5FFAE6E7-FE9A-49B4-9D02-19CBF40224AA}"/>
              </a:ext>
            </a:extLst>
          </p:cNvPr>
          <p:cNvSpPr txBox="1"/>
          <p:nvPr/>
        </p:nvSpPr>
        <p:spPr>
          <a:xfrm>
            <a:off x="97654" y="1384917"/>
            <a:ext cx="2343705" cy="2523768"/>
          </a:xfrm>
          <a:prstGeom prst="rect">
            <a:avLst/>
          </a:prstGeom>
          <a:noFill/>
        </p:spPr>
        <p:txBody>
          <a:bodyPr wrap="square" lIns="91440" tIns="45720" rIns="91440" bIns="45720" rtlCol="0" anchor="t">
            <a:spAutoFit/>
          </a:bodyPr>
          <a:lstStyle/>
          <a:p>
            <a:pPr algn="ctr"/>
            <a:r>
              <a:rPr lang="fr-CA" b="1" dirty="0">
                <a:solidFill>
                  <a:schemeClr val="tx1">
                    <a:lumMod val="49000"/>
                  </a:schemeClr>
                </a:solidFill>
                <a:latin typeface="Roboto"/>
                <a:ea typeface="Roboto"/>
                <a:cs typeface="Roboto"/>
              </a:rPr>
              <a:t>Gouvernance</a:t>
            </a:r>
          </a:p>
          <a:p>
            <a:pPr algn="ctr"/>
            <a:endParaRPr lang="fr-CA" sz="14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Crédibilité du projet;</a:t>
            </a:r>
            <a:endParaRPr lang="fr-CA" dirty="0">
              <a:solidFill>
                <a:schemeClr val="tx1">
                  <a:lumMod val="49000"/>
                </a:schemeClr>
              </a:solidFill>
              <a:ea typeface="Calibri"/>
              <a:cs typeface="Calibri"/>
            </a:endParaRPr>
          </a:p>
          <a:p>
            <a:pPr algn="ctr"/>
            <a:endParaRPr lang="fr-CA" sz="8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Confiance dans le ou la </a:t>
            </a:r>
            <a:r>
              <a:rPr lang="fr-CA" sz="1400" err="1">
                <a:solidFill>
                  <a:schemeClr val="tx1">
                    <a:lumMod val="49000"/>
                  </a:schemeClr>
                </a:solidFill>
                <a:latin typeface="Roboto"/>
                <a:ea typeface="Roboto"/>
                <a:cs typeface="Roboto"/>
              </a:rPr>
              <a:t>promoteur.ice</a:t>
            </a:r>
            <a:r>
              <a:rPr lang="fr-CA" sz="1400" dirty="0">
                <a:solidFill>
                  <a:schemeClr val="tx1">
                    <a:lumMod val="49000"/>
                  </a:schemeClr>
                </a:solidFill>
                <a:latin typeface="Roboto"/>
                <a:ea typeface="Roboto"/>
                <a:cs typeface="Roboto"/>
              </a:rPr>
              <a:t>;</a:t>
            </a:r>
          </a:p>
          <a:p>
            <a:pPr algn="ctr"/>
            <a:endParaRPr lang="fr-CA" sz="8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Légitimité des décisions;</a:t>
            </a:r>
          </a:p>
          <a:p>
            <a:pPr algn="ctr"/>
            <a:endParaRPr lang="fr-CA" sz="8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Approbation générale de la justification du projet.</a:t>
            </a:r>
          </a:p>
          <a:p>
            <a:pPr algn="ctr"/>
            <a:r>
              <a:rPr lang="fr-CA" dirty="0"/>
              <a:t> </a:t>
            </a:r>
          </a:p>
        </p:txBody>
      </p:sp>
      <p:sp>
        <p:nvSpPr>
          <p:cNvPr id="7" name="Rectangle : coins arrondis 6" descr="OPPP">
            <a:extLst>
              <a:ext uri="{FF2B5EF4-FFF2-40B4-BE49-F238E27FC236}">
                <a16:creationId xmlns:a16="http://schemas.microsoft.com/office/drawing/2014/main" id="{E2AEE9CB-BF3B-4973-B7C2-EB385AFEF630}"/>
              </a:ext>
            </a:extLst>
          </p:cNvPr>
          <p:cNvSpPr/>
          <p:nvPr/>
        </p:nvSpPr>
        <p:spPr>
          <a:xfrm>
            <a:off x="103454" y="4297569"/>
            <a:ext cx="2484056" cy="163148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8268AF4B-9069-43D9-868E-592E52A32A3E}"/>
              </a:ext>
            </a:extLst>
          </p:cNvPr>
          <p:cNvSpPr txBox="1"/>
          <p:nvPr/>
        </p:nvSpPr>
        <p:spPr>
          <a:xfrm>
            <a:off x="103453" y="4295242"/>
            <a:ext cx="2484056" cy="1600438"/>
          </a:xfrm>
          <a:prstGeom prst="rect">
            <a:avLst/>
          </a:prstGeom>
          <a:noFill/>
        </p:spPr>
        <p:txBody>
          <a:bodyPr wrap="square" lIns="91440" tIns="45720" rIns="91440" bIns="45720" rtlCol="0" anchor="t">
            <a:spAutoFit/>
          </a:bodyPr>
          <a:lstStyle/>
          <a:p>
            <a:pPr algn="ctr"/>
            <a:r>
              <a:rPr lang="fr-CA" b="1" dirty="0">
                <a:solidFill>
                  <a:schemeClr val="tx1">
                    <a:lumMod val="49000"/>
                  </a:schemeClr>
                </a:solidFill>
                <a:latin typeface="Roboto"/>
                <a:ea typeface="Roboto"/>
                <a:cs typeface="Roboto"/>
              </a:rPr>
              <a:t>Esthétique/paysagiste</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Changements dans le paysagisme;</a:t>
            </a:r>
            <a:endParaRPr lang="fr-CA">
              <a:solidFill>
                <a:schemeClr val="tx1">
                  <a:lumMod val="49000"/>
                </a:schemeClr>
              </a:solidFill>
            </a:endParaRP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Proximité du projet (impacts directs).</a:t>
            </a:r>
            <a:r>
              <a:rPr lang="fr-CA" dirty="0"/>
              <a:t> </a:t>
            </a:r>
          </a:p>
        </p:txBody>
      </p:sp>
      <p:sp>
        <p:nvSpPr>
          <p:cNvPr id="6" name="Rectangle : coins arrondis 5">
            <a:extLst>
              <a:ext uri="{FF2B5EF4-FFF2-40B4-BE49-F238E27FC236}">
                <a16:creationId xmlns:a16="http://schemas.microsoft.com/office/drawing/2014/main" id="{E5390C44-BDF0-4EE4-824D-62A750512AF1}"/>
              </a:ext>
            </a:extLst>
          </p:cNvPr>
          <p:cNvSpPr/>
          <p:nvPr/>
        </p:nvSpPr>
        <p:spPr>
          <a:xfrm>
            <a:off x="2944005" y="1256474"/>
            <a:ext cx="2799848" cy="1679572"/>
          </a:xfrm>
          <a:prstGeom prst="roundRect">
            <a:avLst/>
          </a:prstGeom>
          <a:solidFill>
            <a:srgbClr val="BAD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7AE8C3E5-C147-408A-9718-DB238792CD05}"/>
              </a:ext>
            </a:extLst>
          </p:cNvPr>
          <p:cNvSpPr txBox="1"/>
          <p:nvPr/>
        </p:nvSpPr>
        <p:spPr>
          <a:xfrm>
            <a:off x="2940308" y="1259689"/>
            <a:ext cx="2807245" cy="1571540"/>
          </a:xfrm>
          <a:prstGeom prst="rect">
            <a:avLst/>
          </a:prstGeom>
          <a:noFill/>
        </p:spPr>
        <p:txBody>
          <a:bodyPr wrap="square" lIns="91440" tIns="45720" rIns="91440" bIns="45720" rtlCol="0" anchor="t">
            <a:spAutoFit/>
          </a:bodyPr>
          <a:lstStyle/>
          <a:p>
            <a:pPr algn="ctr"/>
            <a:r>
              <a:rPr lang="fr-CA" b="1" dirty="0">
                <a:solidFill>
                  <a:schemeClr val="tx1">
                    <a:lumMod val="49000"/>
                  </a:schemeClr>
                </a:solidFill>
                <a:latin typeface="Roboto"/>
                <a:ea typeface="Roboto"/>
                <a:cs typeface="Roboto"/>
              </a:rPr>
              <a:t>Environnementaux</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Impacts dans l’environnement;</a:t>
            </a:r>
          </a:p>
          <a:p>
            <a:pPr algn="ctr"/>
            <a:endParaRPr lang="fr-CA" sz="1000" dirty="0">
              <a:solidFill>
                <a:schemeClr val="tx1">
                  <a:lumMod val="49000"/>
                </a:schemeClr>
              </a:solidFill>
              <a:latin typeface="Roboto"/>
              <a:ea typeface="Calibri"/>
              <a:cs typeface="Calibri"/>
            </a:endParaRPr>
          </a:p>
          <a:p>
            <a:pPr algn="ctr"/>
            <a:r>
              <a:rPr lang="fr-CA" sz="1400" dirty="0">
                <a:solidFill>
                  <a:schemeClr val="tx1">
                    <a:lumMod val="49000"/>
                  </a:schemeClr>
                </a:solidFill>
                <a:latin typeface="Roboto"/>
                <a:ea typeface="Roboto"/>
                <a:cs typeface="Roboto"/>
              </a:rPr>
              <a:t>Mesures d’atténuation;</a:t>
            </a:r>
            <a:endParaRPr lang="fr-CA" sz="1400">
              <a:solidFill>
                <a:schemeClr val="tx1">
                  <a:lumMod val="49000"/>
                </a:schemeClr>
              </a:solidFill>
              <a:latin typeface="Roboto"/>
              <a:ea typeface="Roboto"/>
              <a:cs typeface="Roboto"/>
            </a:endParaRPr>
          </a:p>
          <a:p>
            <a:pPr algn="ctr"/>
            <a:endParaRPr lang="fr-CA" sz="1000" dirty="0">
              <a:solidFill>
                <a:schemeClr val="tx1">
                  <a:lumMod val="49000"/>
                </a:schemeClr>
              </a:solidFill>
              <a:latin typeface="Roboto"/>
              <a:ea typeface="Calibri"/>
              <a:cs typeface="Calibri"/>
            </a:endParaRPr>
          </a:p>
          <a:p>
            <a:pPr algn="ctr"/>
            <a:r>
              <a:rPr lang="fr-CA" sz="1400" dirty="0">
                <a:solidFill>
                  <a:schemeClr val="tx1">
                    <a:lumMod val="49000"/>
                  </a:schemeClr>
                </a:solidFill>
                <a:latin typeface="Roboto"/>
                <a:ea typeface="Roboto"/>
                <a:cs typeface="Roboto"/>
              </a:rPr>
              <a:t>Mesures de prévention.</a:t>
            </a:r>
            <a:r>
              <a:rPr lang="fr-CA" dirty="0"/>
              <a:t> </a:t>
            </a:r>
          </a:p>
        </p:txBody>
      </p:sp>
      <p:sp>
        <p:nvSpPr>
          <p:cNvPr id="10" name="Rectangle : coins arrondis 9">
            <a:extLst>
              <a:ext uri="{FF2B5EF4-FFF2-40B4-BE49-F238E27FC236}">
                <a16:creationId xmlns:a16="http://schemas.microsoft.com/office/drawing/2014/main" id="{AAB77145-F397-4C66-9A5A-C3A31E73D9FA}"/>
              </a:ext>
            </a:extLst>
          </p:cNvPr>
          <p:cNvSpPr/>
          <p:nvPr/>
        </p:nvSpPr>
        <p:spPr>
          <a:xfrm>
            <a:off x="2943801" y="3137872"/>
            <a:ext cx="2817075" cy="3722293"/>
          </a:xfrm>
          <a:prstGeom prst="roundRect">
            <a:avLst/>
          </a:prstGeom>
          <a:solidFill>
            <a:srgbClr val="BAD532"/>
          </a:solidFill>
          <a:ln>
            <a:solidFill>
              <a:srgbClr val="BAD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id="{87EB14C9-CEB2-4EB4-9AEF-C86D8E3FBB4F}"/>
              </a:ext>
            </a:extLst>
          </p:cNvPr>
          <p:cNvSpPr txBox="1"/>
          <p:nvPr/>
        </p:nvSpPr>
        <p:spPr>
          <a:xfrm>
            <a:off x="2931231" y="3130965"/>
            <a:ext cx="2819717" cy="3724096"/>
          </a:xfrm>
          <a:prstGeom prst="rect">
            <a:avLst/>
          </a:prstGeom>
          <a:noFill/>
        </p:spPr>
        <p:txBody>
          <a:bodyPr wrap="square" lIns="91440" tIns="45720" rIns="91440" bIns="45720" rtlCol="0" anchor="t">
            <a:spAutoFit/>
          </a:bodyPr>
          <a:lstStyle/>
          <a:p>
            <a:pPr algn="ctr"/>
            <a:r>
              <a:rPr lang="fr-CA" b="1" dirty="0">
                <a:solidFill>
                  <a:schemeClr val="tx1">
                    <a:lumMod val="49000"/>
                  </a:schemeClr>
                </a:solidFill>
                <a:latin typeface="Roboto"/>
                <a:ea typeface="Roboto"/>
                <a:cs typeface="Roboto"/>
              </a:rPr>
              <a:t>Facteurs liés à la participation</a:t>
            </a:r>
            <a:r>
              <a:rPr lang="fr-CA" sz="1400" dirty="0">
                <a:solidFill>
                  <a:schemeClr val="tx1">
                    <a:lumMod val="49000"/>
                  </a:schemeClr>
                </a:solidFill>
                <a:latin typeface="Roboto"/>
                <a:ea typeface="Roboto"/>
                <a:cs typeface="Roboto"/>
              </a:rPr>
              <a:t> </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Processus de consultation;</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Stratégie de communication;</a:t>
            </a:r>
            <a:endParaRPr lang="fr-CA" sz="1400">
              <a:solidFill>
                <a:schemeClr val="tx1">
                  <a:lumMod val="49000"/>
                </a:schemeClr>
              </a:solidFill>
              <a:latin typeface="Roboto"/>
              <a:ea typeface="Roboto"/>
              <a:cs typeface="Roboto"/>
            </a:endParaRP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Transparence;</a:t>
            </a:r>
            <a:endParaRPr lang="fr-CA" sz="1400">
              <a:solidFill>
                <a:schemeClr val="tx1">
                  <a:lumMod val="49000"/>
                </a:schemeClr>
              </a:solidFill>
              <a:latin typeface="Roboto"/>
              <a:ea typeface="Roboto"/>
              <a:cs typeface="Roboto"/>
            </a:endParaRP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Accès à l’information;</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Processus décisionnel rigoureux;</a:t>
            </a:r>
            <a:endParaRPr lang="fr-CA" sz="1400">
              <a:solidFill>
                <a:schemeClr val="tx1">
                  <a:lumMod val="49000"/>
                </a:schemeClr>
              </a:solidFill>
              <a:latin typeface="Roboto"/>
              <a:ea typeface="Roboto"/>
              <a:cs typeface="Roboto"/>
            </a:endParaRP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Mise en place de mécanismes </a:t>
            </a:r>
            <a:endParaRPr lang="fr-CA" sz="140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de suivi;</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Réponse efficace aux questions ou aux plaintes du public.</a:t>
            </a:r>
            <a:r>
              <a:rPr lang="fr-CA" dirty="0"/>
              <a:t> </a:t>
            </a:r>
          </a:p>
        </p:txBody>
      </p:sp>
      <p:sp>
        <p:nvSpPr>
          <p:cNvPr id="13" name="Rectangle : coins arrondis 12">
            <a:extLst>
              <a:ext uri="{FF2B5EF4-FFF2-40B4-BE49-F238E27FC236}">
                <a16:creationId xmlns:a16="http://schemas.microsoft.com/office/drawing/2014/main" id="{FCF4982D-4224-4A3E-8CF8-8B61C65A6131}"/>
              </a:ext>
            </a:extLst>
          </p:cNvPr>
          <p:cNvSpPr/>
          <p:nvPr/>
        </p:nvSpPr>
        <p:spPr>
          <a:xfrm>
            <a:off x="9355269" y="1255998"/>
            <a:ext cx="2501191" cy="26501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6B3118E1-1201-492E-8577-0EA6DA75B08A}"/>
              </a:ext>
            </a:extLst>
          </p:cNvPr>
          <p:cNvSpPr txBox="1"/>
          <p:nvPr/>
        </p:nvSpPr>
        <p:spPr>
          <a:xfrm>
            <a:off x="9358234" y="1380707"/>
            <a:ext cx="2506990" cy="2769989"/>
          </a:xfrm>
          <a:prstGeom prst="rect">
            <a:avLst/>
          </a:prstGeom>
          <a:noFill/>
        </p:spPr>
        <p:txBody>
          <a:bodyPr wrap="square" lIns="91440" tIns="45720" rIns="91440" bIns="45720" rtlCol="0" anchor="t">
            <a:spAutoFit/>
          </a:bodyPr>
          <a:lstStyle/>
          <a:p>
            <a:pPr algn="ctr"/>
            <a:r>
              <a:rPr lang="fr-CA" b="1" err="1">
                <a:solidFill>
                  <a:schemeClr val="tx1">
                    <a:lumMod val="49000"/>
                  </a:schemeClr>
                </a:solidFill>
                <a:latin typeface="Roboto"/>
                <a:ea typeface="Roboto"/>
                <a:cs typeface="Roboto"/>
              </a:rPr>
              <a:t>Promoteur.ice</a:t>
            </a:r>
            <a:r>
              <a:rPr lang="fr-CA" b="1" dirty="0">
                <a:solidFill>
                  <a:schemeClr val="tx1">
                    <a:lumMod val="49000"/>
                  </a:schemeClr>
                </a:solidFill>
                <a:latin typeface="Roboto"/>
                <a:ea typeface="Roboto"/>
                <a:cs typeface="Roboto"/>
              </a:rPr>
              <a:t>/projet</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Réputation du ou de la </a:t>
            </a:r>
            <a:r>
              <a:rPr lang="fr-CA" sz="1400" dirty="0" err="1">
                <a:solidFill>
                  <a:schemeClr val="tx1">
                    <a:lumMod val="49000"/>
                  </a:schemeClr>
                </a:solidFill>
                <a:latin typeface="Roboto"/>
                <a:ea typeface="Roboto"/>
                <a:cs typeface="Roboto"/>
              </a:rPr>
              <a:t>promoteur.ice</a:t>
            </a:r>
            <a:r>
              <a:rPr lang="fr-CA" sz="1400" dirty="0">
                <a:solidFill>
                  <a:schemeClr val="tx1">
                    <a:lumMod val="49000"/>
                  </a:schemeClr>
                </a:solidFill>
                <a:latin typeface="Roboto"/>
                <a:ea typeface="Roboto"/>
                <a:cs typeface="Roboto"/>
              </a:rPr>
              <a:t>;</a:t>
            </a:r>
            <a:endParaRPr lang="fr-CA">
              <a:solidFill>
                <a:schemeClr val="tx1">
                  <a:lumMod val="49000"/>
                </a:schemeClr>
              </a:solidFill>
            </a:endParaRP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 Fit » du projet et le milieu social;</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Nature du projet;</a:t>
            </a:r>
          </a:p>
          <a:p>
            <a:pPr algn="ctr"/>
            <a:endParaRPr lang="fr-CA" sz="1000" dirty="0">
              <a:solidFill>
                <a:schemeClr val="tx1">
                  <a:lumMod val="49000"/>
                </a:schemeClr>
              </a:solidFill>
              <a:latin typeface="Calibri"/>
              <a:ea typeface="Calibri"/>
              <a:cs typeface="Calibri"/>
            </a:endParaRPr>
          </a:p>
          <a:p>
            <a:pPr algn="ctr"/>
            <a:r>
              <a:rPr lang="fr-CA" sz="1400" dirty="0">
                <a:solidFill>
                  <a:schemeClr val="tx1">
                    <a:lumMod val="49000"/>
                  </a:schemeClr>
                </a:solidFill>
                <a:latin typeface="Roboto"/>
                <a:ea typeface="Roboto"/>
                <a:cs typeface="Roboto"/>
              </a:rPr>
              <a:t>Localisation du projet.</a:t>
            </a:r>
          </a:p>
          <a:p>
            <a:pPr algn="ctr"/>
            <a:endParaRPr lang="fr-CA" sz="1400" dirty="0">
              <a:solidFill>
                <a:schemeClr val="tx1">
                  <a:lumMod val="49000"/>
                </a:schemeClr>
              </a:solidFill>
              <a:latin typeface="Roboto"/>
              <a:ea typeface="Roboto"/>
              <a:cs typeface="Roboto"/>
            </a:endParaRPr>
          </a:p>
          <a:p>
            <a:pPr algn="ctr"/>
            <a:r>
              <a:rPr lang="fr-CA" dirty="0"/>
              <a:t> </a:t>
            </a:r>
          </a:p>
        </p:txBody>
      </p:sp>
      <p:sp>
        <p:nvSpPr>
          <p:cNvPr id="15" name="Rectangle : coins arrondis 14">
            <a:extLst>
              <a:ext uri="{FF2B5EF4-FFF2-40B4-BE49-F238E27FC236}">
                <a16:creationId xmlns:a16="http://schemas.microsoft.com/office/drawing/2014/main" id="{3CCE6E4B-3774-4067-8657-80D44A2D63D1}"/>
              </a:ext>
            </a:extLst>
          </p:cNvPr>
          <p:cNvSpPr/>
          <p:nvPr/>
        </p:nvSpPr>
        <p:spPr>
          <a:xfrm>
            <a:off x="6412748" y="1266375"/>
            <a:ext cx="2507520" cy="399887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7">
            <a:extLst>
              <a:ext uri="{FF2B5EF4-FFF2-40B4-BE49-F238E27FC236}">
                <a16:creationId xmlns:a16="http://schemas.microsoft.com/office/drawing/2014/main" id="{52AC3DE7-0C4C-4C22-9F6E-998B7F50EBD1}"/>
              </a:ext>
            </a:extLst>
          </p:cNvPr>
          <p:cNvSpPr txBox="1"/>
          <p:nvPr/>
        </p:nvSpPr>
        <p:spPr>
          <a:xfrm>
            <a:off x="6422571" y="1380198"/>
            <a:ext cx="2485748" cy="3754874"/>
          </a:xfrm>
          <a:prstGeom prst="rect">
            <a:avLst/>
          </a:prstGeom>
          <a:noFill/>
        </p:spPr>
        <p:txBody>
          <a:bodyPr wrap="square" lIns="91440" tIns="45720" rIns="91440" bIns="45720" rtlCol="0" anchor="t">
            <a:spAutoFit/>
          </a:bodyPr>
          <a:lstStyle/>
          <a:p>
            <a:pPr algn="ctr"/>
            <a:r>
              <a:rPr lang="fr-CA" b="1" dirty="0">
                <a:solidFill>
                  <a:schemeClr val="tx1">
                    <a:lumMod val="49000"/>
                  </a:schemeClr>
                </a:solidFill>
                <a:latin typeface="Roboto"/>
                <a:ea typeface="Roboto"/>
                <a:cs typeface="Roboto"/>
              </a:rPr>
              <a:t>Sociaux</a:t>
            </a:r>
          </a:p>
          <a:p>
            <a:pPr algn="ctr"/>
            <a:endParaRPr lang="fr-CA" sz="1000" b="1"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Capital social;</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Engagement;</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Bénéfices pour la communauté;</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Perceptions;</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Valeurs et croyances;</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Qualité des relations avec le ou la </a:t>
            </a:r>
            <a:r>
              <a:rPr lang="fr-CA" sz="1400" dirty="0" err="1">
                <a:solidFill>
                  <a:schemeClr val="tx1">
                    <a:lumMod val="49000"/>
                  </a:schemeClr>
                </a:solidFill>
                <a:latin typeface="Roboto"/>
                <a:ea typeface="Roboto"/>
                <a:cs typeface="Roboto"/>
              </a:rPr>
              <a:t>promoteur.ice</a:t>
            </a:r>
            <a:r>
              <a:rPr lang="fr-CA" sz="1400" dirty="0">
                <a:solidFill>
                  <a:schemeClr val="tx1">
                    <a:lumMod val="49000"/>
                  </a:schemeClr>
                </a:solidFill>
                <a:latin typeface="Roboto"/>
                <a:ea typeface="Roboto"/>
                <a:cs typeface="Roboto"/>
              </a:rPr>
              <a:t>;</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Capacité de mobilisation;</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Gestion des atteintes</a:t>
            </a:r>
          </a:p>
        </p:txBody>
      </p:sp>
      <p:sp>
        <p:nvSpPr>
          <p:cNvPr id="17" name="Rectangle : coins arrondis 16">
            <a:extLst>
              <a:ext uri="{FF2B5EF4-FFF2-40B4-BE49-F238E27FC236}">
                <a16:creationId xmlns:a16="http://schemas.microsoft.com/office/drawing/2014/main" id="{D1881F65-F3BC-4C73-BE91-1309BD410DE2}"/>
              </a:ext>
            </a:extLst>
          </p:cNvPr>
          <p:cNvSpPr/>
          <p:nvPr/>
        </p:nvSpPr>
        <p:spPr>
          <a:xfrm>
            <a:off x="9383999" y="4298038"/>
            <a:ext cx="2489872" cy="19389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A6507CE3-5836-4018-AF30-3C2240BDE713}"/>
              </a:ext>
            </a:extLst>
          </p:cNvPr>
          <p:cNvSpPr txBox="1"/>
          <p:nvPr/>
        </p:nvSpPr>
        <p:spPr>
          <a:xfrm>
            <a:off x="9461262" y="4394115"/>
            <a:ext cx="2343705" cy="2031325"/>
          </a:xfrm>
          <a:prstGeom prst="rect">
            <a:avLst/>
          </a:prstGeom>
          <a:noFill/>
        </p:spPr>
        <p:txBody>
          <a:bodyPr wrap="square" lIns="91440" tIns="45720" rIns="91440" bIns="45720" rtlCol="0" anchor="t">
            <a:spAutoFit/>
          </a:bodyPr>
          <a:lstStyle/>
          <a:p>
            <a:pPr algn="ctr"/>
            <a:r>
              <a:rPr lang="fr-CA" b="1" dirty="0">
                <a:solidFill>
                  <a:schemeClr val="tx1">
                    <a:lumMod val="49000"/>
                  </a:schemeClr>
                </a:solidFill>
                <a:latin typeface="Roboto"/>
                <a:ea typeface="Roboto"/>
                <a:cs typeface="Roboto"/>
              </a:rPr>
              <a:t>Économiques</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Employabilité;</a:t>
            </a:r>
            <a:endParaRPr lang="fr-CA" dirty="0">
              <a:solidFill>
                <a:schemeClr val="tx1">
                  <a:lumMod val="49000"/>
                </a:schemeClr>
              </a:solidFill>
            </a:endParaRP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Mesures de compensation;</a:t>
            </a:r>
          </a:p>
          <a:p>
            <a:pPr algn="ctr"/>
            <a:endParaRPr lang="fr-CA" sz="1000" dirty="0">
              <a:solidFill>
                <a:schemeClr val="tx1">
                  <a:lumMod val="49000"/>
                </a:schemeClr>
              </a:solidFill>
              <a:latin typeface="Roboto"/>
              <a:ea typeface="Roboto"/>
              <a:cs typeface="Roboto"/>
            </a:endParaRPr>
          </a:p>
          <a:p>
            <a:pPr algn="ctr"/>
            <a:r>
              <a:rPr lang="fr-CA" sz="1400" dirty="0">
                <a:solidFill>
                  <a:schemeClr val="tx1">
                    <a:lumMod val="49000"/>
                  </a:schemeClr>
                </a:solidFill>
                <a:latin typeface="Roboto"/>
                <a:ea typeface="Roboto"/>
                <a:cs typeface="Roboto"/>
              </a:rPr>
              <a:t>Développement de la région à long terme.</a:t>
            </a:r>
          </a:p>
          <a:p>
            <a:pPr algn="ctr"/>
            <a:r>
              <a:rPr lang="fr-CA" dirty="0"/>
              <a:t> </a:t>
            </a:r>
          </a:p>
        </p:txBody>
      </p:sp>
    </p:spTree>
    <p:extLst>
      <p:ext uri="{BB962C8B-B14F-4D97-AF65-F5344CB8AC3E}">
        <p14:creationId xmlns:p14="http://schemas.microsoft.com/office/powerpoint/2010/main" val="371577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7658EF0-0B6D-4011-8547-CD3C268ABFD5}"/>
              </a:ext>
            </a:extLst>
          </p:cNvPr>
          <p:cNvGrpSpPr/>
          <p:nvPr>
            <p:custDataLst>
              <p:tags r:id="rId1"/>
            </p:custDataLst>
          </p:nvPr>
        </p:nvGrpSpPr>
        <p:grpSpPr>
          <a:xfrm>
            <a:off x="1132177" y="3292446"/>
            <a:ext cx="9916473" cy="697650"/>
            <a:chOff x="1160022" y="3456912"/>
            <a:chExt cx="9916473" cy="697650"/>
          </a:xfrm>
        </p:grpSpPr>
        <p:cxnSp>
          <p:nvCxnSpPr>
            <p:cNvPr id="29" name="Connecteur droit 28">
              <a:extLst>
                <a:ext uri="{FF2B5EF4-FFF2-40B4-BE49-F238E27FC236}">
                  <a16:creationId xmlns:a16="http://schemas.microsoft.com/office/drawing/2014/main" id="{6BAD6A2B-979C-4491-8C35-669D687B0651}"/>
                </a:ext>
              </a:extLst>
            </p:cNvPr>
            <p:cNvCxnSpPr>
              <a:cxnSpLocks/>
            </p:cNvCxnSpPr>
            <p:nvPr/>
          </p:nvCxnSpPr>
          <p:spPr>
            <a:xfrm>
              <a:off x="1160022" y="4154562"/>
              <a:ext cx="99164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09D63B3-636C-60A7-1E32-4587B1FFBB29}"/>
                </a:ext>
              </a:extLst>
            </p:cNvPr>
            <p:cNvSpPr txBox="1"/>
            <p:nvPr/>
          </p:nvSpPr>
          <p:spPr>
            <a:xfrm>
              <a:off x="1312707" y="3456912"/>
              <a:ext cx="93917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a:ln>
                    <a:noFill/>
                  </a:ln>
                  <a:solidFill>
                    <a:srgbClr val="FFFFFF"/>
                  </a:solidFill>
                  <a:effectLst/>
                  <a:uLnTx/>
                  <a:uFillTx/>
                  <a:latin typeface="Roboto"/>
                  <a:ea typeface="Roboto"/>
                  <a:cs typeface="Khand Bold"/>
                </a:rPr>
                <a:t>Merci beaucoup</a:t>
              </a:r>
              <a:endParaRPr lang="fr-CA" sz="3200" b="1" i="0" u="none" strike="noStrike" kern="1200" cap="none" spc="0" normalizeH="0" baseline="0" noProof="0">
                <a:ln>
                  <a:noFill/>
                </a:ln>
                <a:solidFill>
                  <a:srgbClr val="296F79"/>
                </a:solidFill>
                <a:effectLst/>
                <a:highlight>
                  <a:srgbClr val="FFFF00"/>
                </a:highlight>
                <a:uLnTx/>
                <a:uFillTx/>
                <a:latin typeface="Roboto"/>
                <a:ea typeface="Roboto"/>
                <a:cs typeface="Khand Bold"/>
              </a:endParaRPr>
            </a:p>
          </p:txBody>
        </p:sp>
      </p:grpSp>
      <p:sp>
        <p:nvSpPr>
          <p:cNvPr id="5" name="Graphic 340">
            <a:extLst>
              <a:ext uri="{FF2B5EF4-FFF2-40B4-BE49-F238E27FC236}">
                <a16:creationId xmlns:a16="http://schemas.microsoft.com/office/drawing/2014/main" id="{490B440B-739D-4C6F-860D-2BBF9F58AC83}"/>
              </a:ext>
            </a:extLst>
          </p:cNvPr>
          <p:cNvSpPr/>
          <p:nvPr>
            <p:custDataLst>
              <p:tags r:id="rId2"/>
            </p:custDataLst>
          </p:nvPr>
        </p:nvSpPr>
        <p:spPr>
          <a:xfrm>
            <a:off x="2611746" y="275917"/>
            <a:ext cx="8110855" cy="6306185"/>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rgbClr val="FFFFFF">
              <a:alpha val="16998"/>
            </a:srgbClr>
          </a:solidFill>
        </p:spPr>
        <p:txBody>
          <a:bodyPr wrap="square" lIns="0" tIns="0" rIns="0" bIns="0" rtlCol="0">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96F7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38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D1B6967-B8F6-4156-A6D2-70944076BBD5}"/>
              </a:ext>
            </a:extLst>
          </p:cNvPr>
          <p:cNvSpPr txBox="1">
            <a:spLocks/>
          </p:cNvSpPr>
          <p:nvPr>
            <p:custDataLst>
              <p:tags r:id="rId1"/>
            </p:custDataLst>
          </p:nvPr>
        </p:nvSpPr>
        <p:spPr>
          <a:xfrm>
            <a:off x="5439746" y="1255998"/>
            <a:ext cx="4892351" cy="514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a:solidFill>
                  <a:schemeClr val="bg1"/>
                </a:solidFill>
                <a:latin typeface="Ubuntu" panose="020B0504030602030204" pitchFamily="34" charset="0"/>
              </a:rPr>
              <a:t>Dédiée</a:t>
            </a:r>
          </a:p>
        </p:txBody>
      </p:sp>
      <p:sp>
        <p:nvSpPr>
          <p:cNvPr id="4" name="Sous-titre 2">
            <a:extLst>
              <a:ext uri="{FF2B5EF4-FFF2-40B4-BE49-F238E27FC236}">
                <a16:creationId xmlns:a16="http://schemas.microsoft.com/office/drawing/2014/main" id="{6D0567D2-4E7C-459A-9D2F-28F9B7581148}"/>
              </a:ext>
            </a:extLst>
          </p:cNvPr>
          <p:cNvSpPr txBox="1">
            <a:spLocks/>
          </p:cNvSpPr>
          <p:nvPr>
            <p:custDataLst>
              <p:tags r:id="rId2"/>
            </p:custDataLst>
          </p:nvPr>
        </p:nvSpPr>
        <p:spPr>
          <a:xfrm>
            <a:off x="5439744" y="2821609"/>
            <a:ext cx="6510086" cy="327884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fr-CA" sz="1800" dirty="0">
              <a:solidFill>
                <a:schemeClr val="tx1"/>
              </a:solidFill>
              <a:effectLst/>
              <a:latin typeface="Roboto" panose="02000000000000000000" pitchFamily="2" charset="0"/>
              <a:ea typeface="Roboto" panose="02000000000000000000" pitchFamily="2" charset="0"/>
            </a:endParaRPr>
          </a:p>
          <a:p>
            <a:pPr marL="0" indent="0">
              <a:spcBef>
                <a:spcPts val="0"/>
              </a:spcBef>
              <a:buNone/>
            </a:pPr>
            <a:r>
              <a:rPr lang="fr-CA" sz="1800" b="1" dirty="0">
                <a:solidFill>
                  <a:srgbClr val="2B6F79"/>
                </a:solidFill>
                <a:effectLst/>
                <a:latin typeface="Roboto"/>
                <a:ea typeface="Roboto"/>
                <a:cs typeface="Roboto"/>
              </a:rPr>
              <a:t>Ricardo Ramirez</a:t>
            </a:r>
            <a:r>
              <a:rPr lang="fr-CA" sz="1800" dirty="0">
                <a:solidFill>
                  <a:srgbClr val="2B6F79"/>
                </a:solidFill>
                <a:effectLst/>
                <a:latin typeface="Roboto"/>
                <a:ea typeface="Roboto"/>
                <a:cs typeface="Roboto"/>
              </a:rPr>
              <a:t>, chargé de projet</a:t>
            </a:r>
          </a:p>
          <a:p>
            <a:pPr marL="0" indent="0">
              <a:spcBef>
                <a:spcPts val="0"/>
              </a:spcBef>
              <a:buNone/>
            </a:pPr>
            <a:endParaRPr lang="fr-CA" sz="1800" dirty="0">
              <a:solidFill>
                <a:srgbClr val="2B6F79"/>
              </a:solidFill>
              <a:effectLst/>
              <a:latin typeface="Roboto" panose="02000000000000000000" pitchFamily="2" charset="0"/>
              <a:ea typeface="Roboto" panose="02000000000000000000" pitchFamily="2" charset="0"/>
              <a:cs typeface="Roboto"/>
            </a:endParaRPr>
          </a:p>
          <a:p>
            <a:pPr marL="0" indent="0">
              <a:spcBef>
                <a:spcPts val="0"/>
              </a:spcBef>
              <a:buNone/>
            </a:pPr>
            <a:r>
              <a:rPr lang="fr-CA" sz="1800" dirty="0">
                <a:solidFill>
                  <a:srgbClr val="2B6F79"/>
                </a:solidFill>
                <a:latin typeface="Roboto"/>
                <a:ea typeface="Roboto"/>
                <a:cs typeface="Roboto"/>
              </a:rPr>
              <a:t>rlrseguro@cegepthetford.ca</a:t>
            </a:r>
            <a:endParaRPr lang="fr-CA" sz="1800" dirty="0">
              <a:solidFill>
                <a:srgbClr val="2B6F79"/>
              </a:solidFill>
              <a:effectLst/>
              <a:latin typeface="Roboto"/>
              <a:ea typeface="Roboto"/>
              <a:cs typeface="Roboto"/>
            </a:endParaRPr>
          </a:p>
          <a:p>
            <a:pPr marL="0" indent="0">
              <a:spcBef>
                <a:spcPts val="0"/>
              </a:spcBef>
              <a:buNone/>
            </a:pPr>
            <a:r>
              <a:rPr lang="fr-CA" sz="1800" dirty="0">
                <a:solidFill>
                  <a:srgbClr val="2B6F79"/>
                </a:solidFill>
                <a:effectLst/>
                <a:latin typeface="Roboto"/>
                <a:ea typeface="Roboto"/>
                <a:cs typeface="Roboto"/>
              </a:rPr>
              <a:t>C. (438) 351-8091</a:t>
            </a:r>
          </a:p>
          <a:p>
            <a:pPr marL="0" indent="0">
              <a:spcBef>
                <a:spcPts val="0"/>
              </a:spcBef>
              <a:buNone/>
            </a:pPr>
            <a:endParaRPr lang="fr-CA" sz="1800" dirty="0">
              <a:solidFill>
                <a:srgbClr val="2B6F79"/>
              </a:solidFill>
              <a:latin typeface="Roboto" panose="02000000000000000000" pitchFamily="2" charset="0"/>
              <a:ea typeface="Roboto" panose="02000000000000000000" pitchFamily="2" charset="0"/>
              <a:cs typeface="Roboto"/>
            </a:endParaRPr>
          </a:p>
          <a:p>
            <a:pPr marL="0" indent="0">
              <a:spcBef>
                <a:spcPts val="0"/>
              </a:spcBef>
              <a:buNone/>
            </a:pPr>
            <a:endParaRPr lang="fr-CA" sz="1800" dirty="0">
              <a:solidFill>
                <a:srgbClr val="2B6F79"/>
              </a:solidFill>
              <a:effectLst/>
              <a:latin typeface="Roboto" panose="02000000000000000000" pitchFamily="2" charset="0"/>
              <a:ea typeface="Roboto" panose="02000000000000000000" pitchFamily="2" charset="0"/>
              <a:cs typeface="Roboto"/>
            </a:endParaRPr>
          </a:p>
          <a:p>
            <a:pPr marL="0" indent="0">
              <a:spcBef>
                <a:spcPts val="0"/>
              </a:spcBef>
              <a:buNone/>
            </a:pPr>
            <a:r>
              <a:rPr lang="fr-CA" sz="1800" b="1" dirty="0">
                <a:solidFill>
                  <a:srgbClr val="2B6F79"/>
                </a:solidFill>
                <a:effectLst/>
                <a:latin typeface="Roboto"/>
                <a:ea typeface="Roboto"/>
                <a:cs typeface="Roboto"/>
              </a:rPr>
              <a:t>Observatoire national de l’amiante</a:t>
            </a:r>
            <a:br>
              <a:rPr lang="fr-CA" sz="1800" dirty="0">
                <a:solidFill>
                  <a:srgbClr val="2B6F79"/>
                </a:solidFill>
                <a:effectLst/>
                <a:latin typeface="Roboto" panose="02000000000000000000" pitchFamily="2" charset="0"/>
                <a:ea typeface="Roboto" panose="02000000000000000000" pitchFamily="2" charset="0"/>
              </a:rPr>
            </a:br>
            <a:r>
              <a:rPr lang="fr-CA" sz="1800" dirty="0">
                <a:solidFill>
                  <a:srgbClr val="2B6F79"/>
                </a:solidFill>
                <a:effectLst/>
                <a:latin typeface="Roboto"/>
                <a:ea typeface="Roboto"/>
                <a:cs typeface="Roboto"/>
              </a:rPr>
              <a:t>81</a:t>
            </a:r>
            <a:r>
              <a:rPr lang="fr-CA" sz="1800" dirty="0">
                <a:solidFill>
                  <a:srgbClr val="2B6F79"/>
                </a:solidFill>
                <a:latin typeface="Roboto"/>
                <a:ea typeface="Roboto"/>
                <a:cs typeface="Roboto"/>
              </a:rPr>
              <a:t>,</a:t>
            </a:r>
            <a:r>
              <a:rPr lang="fr-CA" sz="1800" dirty="0">
                <a:solidFill>
                  <a:srgbClr val="2B6F79"/>
                </a:solidFill>
                <a:effectLst/>
                <a:latin typeface="Roboto"/>
                <a:ea typeface="Roboto"/>
                <a:cs typeface="Roboto"/>
              </a:rPr>
              <a:t> rue </a:t>
            </a:r>
            <a:r>
              <a:rPr lang="fr-CA" sz="1800" dirty="0">
                <a:solidFill>
                  <a:srgbClr val="2B6F79"/>
                </a:solidFill>
                <a:latin typeface="Roboto"/>
                <a:ea typeface="Roboto"/>
                <a:cs typeface="Roboto"/>
              </a:rPr>
              <a:t>Notre-Dame</a:t>
            </a:r>
            <a:r>
              <a:rPr lang="fr-CA" sz="1800" dirty="0">
                <a:solidFill>
                  <a:srgbClr val="2B6F79"/>
                </a:solidFill>
                <a:effectLst/>
                <a:latin typeface="Roboto"/>
                <a:ea typeface="Roboto"/>
                <a:cs typeface="Roboto"/>
              </a:rPr>
              <a:t> ouest</a:t>
            </a:r>
          </a:p>
          <a:p>
            <a:pPr marL="0" indent="0">
              <a:spcBef>
                <a:spcPts val="0"/>
              </a:spcBef>
              <a:buNone/>
            </a:pPr>
            <a:r>
              <a:rPr lang="fr-CA" sz="1800" dirty="0">
                <a:solidFill>
                  <a:srgbClr val="2B6F79"/>
                </a:solidFill>
                <a:effectLst/>
                <a:latin typeface="Roboto"/>
                <a:ea typeface="Roboto"/>
                <a:cs typeface="Roboto"/>
              </a:rPr>
              <a:t>Thetford Mines (Québec) </a:t>
            </a:r>
            <a:r>
              <a:rPr lang="fr-CA" sz="1800" dirty="0">
                <a:solidFill>
                  <a:srgbClr val="2B6F79"/>
                </a:solidFill>
                <a:latin typeface="Roboto"/>
                <a:ea typeface="Roboto"/>
                <a:cs typeface="Roboto"/>
              </a:rPr>
              <a:t> </a:t>
            </a:r>
            <a:r>
              <a:rPr lang="fr-CA" sz="1800" dirty="0">
                <a:solidFill>
                  <a:srgbClr val="2B6F79"/>
                </a:solidFill>
                <a:effectLst/>
                <a:latin typeface="Roboto"/>
                <a:ea typeface="Roboto"/>
                <a:cs typeface="Roboto"/>
              </a:rPr>
              <a:t>G6G 1J4</a:t>
            </a:r>
            <a:br>
              <a:rPr lang="fr-CA" sz="1800" dirty="0">
                <a:solidFill>
                  <a:srgbClr val="2B6F79"/>
                </a:solidFill>
                <a:effectLst/>
                <a:latin typeface="Roboto" panose="02000000000000000000" pitchFamily="2" charset="0"/>
                <a:ea typeface="Roboto" panose="02000000000000000000" pitchFamily="2" charset="0"/>
              </a:rPr>
            </a:br>
            <a:r>
              <a:rPr lang="fr-CA" sz="1800" u="sng" dirty="0">
                <a:solidFill>
                  <a:srgbClr val="2B6F79"/>
                </a:solidFill>
                <a:effectLst/>
                <a:latin typeface="Roboto"/>
                <a:ea typeface="Roboto"/>
                <a:cs typeface="Roboto"/>
                <a:hlinkClick r:id="rId10">
                  <a:extLst>
                    <a:ext uri="{A12FA001-AC4F-418D-AE19-62706E023703}">
                      <ahyp:hlinkClr xmlns:ahyp="http://schemas.microsoft.com/office/drawing/2018/hyperlinkcolor" val="tx"/>
                    </a:ext>
                  </a:extLst>
                </a:hlinkClick>
              </a:rPr>
              <a:t>www.cegepthetford.ca</a:t>
            </a:r>
            <a:endParaRPr lang="fr-CA" sz="1800">
              <a:solidFill>
                <a:srgbClr val="2B6F79"/>
              </a:solidFill>
              <a:effectLst/>
              <a:latin typeface="Roboto"/>
              <a:ea typeface="Roboto"/>
              <a:cs typeface="Roboto"/>
            </a:endParaRPr>
          </a:p>
          <a:p>
            <a:pPr marL="0" indent="0">
              <a:buNone/>
            </a:pPr>
            <a:r>
              <a:rPr lang="fr-CA" dirty="0">
                <a:solidFill>
                  <a:schemeClr val="bg1"/>
                </a:solidFill>
                <a:latin typeface="Ubuntu" panose="020B0504030602030204" pitchFamily="34" charset="0"/>
              </a:rPr>
              <a:t>le</a:t>
            </a:r>
          </a:p>
        </p:txBody>
      </p:sp>
      <p:sp>
        <p:nvSpPr>
          <p:cNvPr id="6" name="Sous-titre 2">
            <a:extLst>
              <a:ext uri="{FF2B5EF4-FFF2-40B4-BE49-F238E27FC236}">
                <a16:creationId xmlns:a16="http://schemas.microsoft.com/office/drawing/2014/main" id="{B13BB580-E06D-4BBE-9AF9-53758C3ECD5B}"/>
              </a:ext>
            </a:extLst>
          </p:cNvPr>
          <p:cNvSpPr txBox="1">
            <a:spLocks/>
          </p:cNvSpPr>
          <p:nvPr>
            <p:custDataLst>
              <p:tags r:id="rId3"/>
            </p:custDataLst>
          </p:nvPr>
        </p:nvSpPr>
        <p:spPr>
          <a:xfrm>
            <a:off x="5439745" y="1739719"/>
            <a:ext cx="6151985" cy="117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1600">
              <a:solidFill>
                <a:schemeClr val="bg1"/>
              </a:solidFill>
              <a:latin typeface="Ubuntu" panose="020B0504030602030204" pitchFamily="34" charset="0"/>
            </a:endParaRPr>
          </a:p>
        </p:txBody>
      </p:sp>
      <p:sp>
        <p:nvSpPr>
          <p:cNvPr id="7" name="Sous-titre 2">
            <a:extLst>
              <a:ext uri="{FF2B5EF4-FFF2-40B4-BE49-F238E27FC236}">
                <a16:creationId xmlns:a16="http://schemas.microsoft.com/office/drawing/2014/main" id="{41561F34-E784-40E1-B239-48CF9D2B887F}"/>
              </a:ext>
            </a:extLst>
          </p:cNvPr>
          <p:cNvSpPr txBox="1">
            <a:spLocks/>
          </p:cNvSpPr>
          <p:nvPr>
            <p:custDataLst>
              <p:tags r:id="rId4"/>
            </p:custDataLst>
          </p:nvPr>
        </p:nvSpPr>
        <p:spPr>
          <a:xfrm>
            <a:off x="5439743" y="3300726"/>
            <a:ext cx="6151985" cy="117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1600">
              <a:solidFill>
                <a:schemeClr val="bg1"/>
              </a:solidFill>
              <a:latin typeface="Ubuntu" panose="020B0504030602030204" pitchFamily="34" charset="0"/>
            </a:endParaRPr>
          </a:p>
        </p:txBody>
      </p:sp>
      <p:sp>
        <p:nvSpPr>
          <p:cNvPr id="8" name="Sous-titre 2">
            <a:extLst>
              <a:ext uri="{FF2B5EF4-FFF2-40B4-BE49-F238E27FC236}">
                <a16:creationId xmlns:a16="http://schemas.microsoft.com/office/drawing/2014/main" id="{E49BE699-FA3B-4DB6-BD86-7E7796D33F45}"/>
              </a:ext>
            </a:extLst>
          </p:cNvPr>
          <p:cNvSpPr txBox="1">
            <a:spLocks/>
          </p:cNvSpPr>
          <p:nvPr>
            <p:custDataLst>
              <p:tags r:id="rId5"/>
            </p:custDataLst>
          </p:nvPr>
        </p:nvSpPr>
        <p:spPr>
          <a:xfrm>
            <a:off x="5439744" y="4794063"/>
            <a:ext cx="6151985" cy="117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1600">
              <a:solidFill>
                <a:schemeClr val="bg1"/>
              </a:solidFill>
              <a:latin typeface="Ubuntu" panose="020B0504030602030204" pitchFamily="34" charset="0"/>
            </a:endParaRPr>
          </a:p>
        </p:txBody>
      </p:sp>
      <p:cxnSp>
        <p:nvCxnSpPr>
          <p:cNvPr id="14" name="Connecteur droit 13">
            <a:extLst>
              <a:ext uri="{FF2B5EF4-FFF2-40B4-BE49-F238E27FC236}">
                <a16:creationId xmlns:a16="http://schemas.microsoft.com/office/drawing/2014/main" id="{E2719D71-7277-4FFF-B42B-C798509E27BA}"/>
              </a:ext>
            </a:extLst>
          </p:cNvPr>
          <p:cNvCxnSpPr/>
          <p:nvPr>
            <p:custDataLst>
              <p:tags r:id="rId6"/>
            </p:custDataLst>
          </p:nvPr>
        </p:nvCxnSpPr>
        <p:spPr>
          <a:xfrm>
            <a:off x="5439743" y="2687216"/>
            <a:ext cx="4460037" cy="0"/>
          </a:xfrm>
          <a:prstGeom prst="line">
            <a:avLst/>
          </a:prstGeom>
          <a:ln w="19050">
            <a:solidFill>
              <a:srgbClr val="C8B784"/>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4EE90BB7-3B61-49CD-9787-9D9F5D26CD65}"/>
              </a:ext>
            </a:extLst>
          </p:cNvPr>
          <p:cNvSpPr txBox="1">
            <a:spLocks/>
          </p:cNvSpPr>
          <p:nvPr>
            <p:custDataLst>
              <p:tags r:id="rId7"/>
            </p:custDataLst>
          </p:nvPr>
        </p:nvSpPr>
        <p:spPr>
          <a:xfrm>
            <a:off x="5439743" y="1912578"/>
            <a:ext cx="3888273" cy="736171"/>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a:solidFill>
                  <a:srgbClr val="2B6F79"/>
                </a:solidFill>
                <a:latin typeface="Roboto"/>
                <a:ea typeface="Roboto"/>
                <a:cs typeface="Khand Bold"/>
              </a:rPr>
              <a:t>Contact</a:t>
            </a:r>
          </a:p>
        </p:txBody>
      </p:sp>
      <p:pic>
        <p:nvPicPr>
          <p:cNvPr id="9" name="Image 8">
            <a:extLst>
              <a:ext uri="{FF2B5EF4-FFF2-40B4-BE49-F238E27FC236}">
                <a16:creationId xmlns:a16="http://schemas.microsoft.com/office/drawing/2014/main" id="{7639278D-054E-4B03-8B39-DC9254D3D9A2}"/>
              </a:ext>
            </a:extLst>
          </p:cNvPr>
          <p:cNvPicPr>
            <a:picLocks noChangeAspect="1"/>
          </p:cNvPicPr>
          <p:nvPr>
            <p:custDataLst>
              <p:tags r:id="rId8"/>
            </p:custDataLst>
          </p:nvPr>
        </p:nvPicPr>
        <p:blipFill>
          <a:blip r:embed="rId11">
            <a:extLst>
              <a:ext uri="{28A0092B-C50C-407E-A947-70E740481C1C}">
                <a14:useLocalDpi xmlns:a14="http://schemas.microsoft.com/office/drawing/2010/main" val="0"/>
              </a:ext>
            </a:extLst>
          </a:blip>
          <a:stretch>
            <a:fillRect/>
          </a:stretch>
        </p:blipFill>
        <p:spPr>
          <a:xfrm>
            <a:off x="0" y="227735"/>
            <a:ext cx="5144655" cy="2421014"/>
          </a:xfrm>
          <a:prstGeom prst="rect">
            <a:avLst/>
          </a:prstGeom>
        </p:spPr>
      </p:pic>
    </p:spTree>
    <p:extLst>
      <p:ext uri="{BB962C8B-B14F-4D97-AF65-F5344CB8AC3E}">
        <p14:creationId xmlns:p14="http://schemas.microsoft.com/office/powerpoint/2010/main" val="170761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7658EF0-0B6D-4011-8547-CD3C268ABFD5}"/>
              </a:ext>
            </a:extLst>
          </p:cNvPr>
          <p:cNvGrpSpPr/>
          <p:nvPr>
            <p:custDataLst>
              <p:tags r:id="rId1"/>
            </p:custDataLst>
          </p:nvPr>
        </p:nvGrpSpPr>
        <p:grpSpPr>
          <a:xfrm>
            <a:off x="912571" y="2679217"/>
            <a:ext cx="10377960" cy="1502161"/>
            <a:chOff x="843895" y="2371888"/>
            <a:chExt cx="10377960" cy="1133663"/>
          </a:xfrm>
        </p:grpSpPr>
        <p:cxnSp>
          <p:nvCxnSpPr>
            <p:cNvPr id="29" name="Connecteur droit 28">
              <a:extLst>
                <a:ext uri="{FF2B5EF4-FFF2-40B4-BE49-F238E27FC236}">
                  <a16:creationId xmlns:a16="http://schemas.microsoft.com/office/drawing/2014/main" id="{6BAD6A2B-979C-4491-8C35-669D687B0651}"/>
                </a:ext>
              </a:extLst>
            </p:cNvPr>
            <p:cNvCxnSpPr>
              <a:cxnSpLocks/>
            </p:cNvCxnSpPr>
            <p:nvPr/>
          </p:nvCxnSpPr>
          <p:spPr>
            <a:xfrm>
              <a:off x="1083822" y="3505551"/>
              <a:ext cx="99164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09D63B3-636C-60A7-1E32-4587B1FFBB29}"/>
                </a:ext>
              </a:extLst>
            </p:cNvPr>
            <p:cNvSpPr txBox="1"/>
            <p:nvPr/>
          </p:nvSpPr>
          <p:spPr>
            <a:xfrm>
              <a:off x="843895" y="2371888"/>
              <a:ext cx="10377960" cy="1106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b="1" dirty="0">
                  <a:solidFill>
                    <a:srgbClr val="FFFFFF"/>
                  </a:solidFill>
                  <a:latin typeface="Roboto"/>
                  <a:ea typeface="Roboto"/>
                  <a:cs typeface="Khand Bold"/>
                </a:rPr>
                <a:t>Facteurs qui peuvent influencer l’acceptabilité sociale des projets de valorisation des résidus miniers amiantés (RMA) : MRC des Appalaches et MRC des Sources</a:t>
              </a:r>
              <a:endParaRPr lang="fr-CA" sz="2800" b="1">
                <a:highlight>
                  <a:srgbClr val="FFFF00"/>
                </a:highlight>
                <a:latin typeface="Roboto"/>
                <a:ea typeface="Roboto"/>
                <a:cs typeface="Khand Bold"/>
              </a:endParaRPr>
            </a:p>
          </p:txBody>
        </p:sp>
      </p:grpSp>
      <p:sp>
        <p:nvSpPr>
          <p:cNvPr id="5" name="Graphic 340">
            <a:extLst>
              <a:ext uri="{FF2B5EF4-FFF2-40B4-BE49-F238E27FC236}">
                <a16:creationId xmlns:a16="http://schemas.microsoft.com/office/drawing/2014/main" id="{490B440B-739D-4C6F-860D-2BBF9F58AC83}"/>
              </a:ext>
            </a:extLst>
          </p:cNvPr>
          <p:cNvSpPr/>
          <p:nvPr>
            <p:custDataLst>
              <p:tags r:id="rId2"/>
            </p:custDataLst>
          </p:nvPr>
        </p:nvSpPr>
        <p:spPr>
          <a:xfrm>
            <a:off x="2492003" y="275917"/>
            <a:ext cx="8110855" cy="6306185"/>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rgbClr val="FFFFFF">
              <a:alpha val="16998"/>
            </a:srgbClr>
          </a:solidFill>
        </p:spPr>
        <p:txBody>
          <a:bodyPr wrap="square" lIns="0" tIns="0" rIns="0" bIns="0" rtlCol="0">
            <a:prstTxWarp prst="textNoShape">
              <a:avLst/>
            </a:prstTxWarp>
            <a:noAutofit/>
          </a:bodyPr>
          <a:lstStyle/>
          <a:p>
            <a:endParaRPr lang="fr-CA"/>
          </a:p>
        </p:txBody>
      </p:sp>
    </p:spTree>
    <p:extLst>
      <p:ext uri="{BB962C8B-B14F-4D97-AF65-F5344CB8AC3E}">
        <p14:creationId xmlns:p14="http://schemas.microsoft.com/office/powerpoint/2010/main" val="369638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1725105" y="3016577"/>
            <a:ext cx="7909089" cy="369332"/>
          </a:xfrm>
          <a:prstGeom prst="rect">
            <a:avLst/>
          </a:prstGeom>
          <a:noFill/>
        </p:spPr>
        <p:txBody>
          <a:bodyPr wrap="square" rtlCol="0">
            <a:spAutoFit/>
          </a:bodyPr>
          <a:lstStyle/>
          <a:p>
            <a:endParaRPr lang="fr-CA">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366448" y="504745"/>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L’acceptabilité sociale : Un concept en définition permanente</a:t>
            </a: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376608" y="1718720"/>
            <a:ext cx="11449632" cy="44743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tabLst>
                <a:tab pos="541338" algn="l"/>
              </a:tabLst>
            </a:pPr>
            <a:endParaRPr lang="fr-CA" sz="1800" dirty="0">
              <a:solidFill>
                <a:srgbClr val="296F79"/>
              </a:solidFill>
              <a:latin typeface="Calibri" panose="020F0502020204030204" pitchFamily="34" charset="0"/>
              <a:ea typeface="Calibri"/>
              <a:cs typeface="Times New Roman" panose="02020603050405020304" pitchFamily="18" charset="0"/>
            </a:endParaRPr>
          </a:p>
          <a:p>
            <a:pPr marL="0" indent="0" algn="just">
              <a:spcBef>
                <a:spcPts val="0"/>
              </a:spcBef>
              <a:buNone/>
              <a:tabLst>
                <a:tab pos="541338" algn="l"/>
              </a:tabLst>
            </a:pPr>
            <a:r>
              <a:rPr lang="fr-CA" sz="1800" dirty="0">
                <a:solidFill>
                  <a:srgbClr val="2B6F79"/>
                </a:solidFill>
                <a:latin typeface="Roboto"/>
                <a:ea typeface="Roboto"/>
                <a:cs typeface="Times New Roman"/>
              </a:rPr>
              <a:t>« L’acceptabilité sociale est le résultat d’un jugement collectif, d’une opinion collective, à l’égard d’un projet, d’un plan ou d’une politique. Ce jugement peut être positif ou négatif et n’est jamais figé dans le temps. Il concerne toutes les échelles territoriales - locale, régionale ou nationale. L’acceptabilité sociale est très souvent mise de l’avant à l’échelle locale ou régionale et aura davantage d’influence sur la réalisation ou non d’un projet lorsqu’il s’exprime à ces échelles. Le jugement collectif à l’égard d’une filière s’exprimera, quant à lui, bien souvent à l’échelle nationale… L’acceptabilité sociale ne se quantifie pas, elle se décrit. »  (Gouvernement du Québec, 2023)</a:t>
            </a:r>
          </a:p>
          <a:p>
            <a:pPr marL="0" indent="0" algn="just">
              <a:spcBef>
                <a:spcPts val="0"/>
              </a:spcBef>
              <a:buNone/>
              <a:tabLst>
                <a:tab pos="541338" algn="l"/>
              </a:tabLst>
            </a:pPr>
            <a:endParaRPr lang="fr-CA" sz="1800" dirty="0">
              <a:solidFill>
                <a:srgbClr val="2B6F79"/>
              </a:solidFill>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r>
              <a:rPr lang="fr-CA" sz="1800" dirty="0">
                <a:solidFill>
                  <a:srgbClr val="2B6F79"/>
                </a:solidFill>
                <a:latin typeface="Roboto"/>
                <a:ea typeface="Calibri"/>
                <a:cs typeface="Times New Roman"/>
              </a:rPr>
              <a:t>« </a:t>
            </a:r>
            <a:r>
              <a:rPr lang="fr-CA" sz="1800" dirty="0">
                <a:solidFill>
                  <a:srgbClr val="2B6F79"/>
                </a:solidFill>
                <a:effectLst/>
                <a:latin typeface="Roboto"/>
                <a:ea typeface="Calibri"/>
                <a:cs typeface="Times New Roman"/>
              </a:rPr>
              <a:t>La notion d’acceptabilité sociale, maintenant omniprésente dans les discours et les débats publics, apparaît comme 	un nouveau « terme valise ». Le manque de repères tend à en faire une notion vide de sens, malléable et manipulable à toutes fins, utilisée de façon pragmatique, sans références explicites à des fondements conceptuels et théoriques rigoureusement établis. »  </a:t>
            </a:r>
            <a:r>
              <a:rPr lang="fr-CA" sz="1800" dirty="0">
                <a:solidFill>
                  <a:srgbClr val="2B6F79"/>
                </a:solidFill>
                <a:latin typeface="Roboto"/>
                <a:ea typeface="Calibri"/>
                <a:cs typeface="Times New Roman"/>
              </a:rPr>
              <a:t>(</a:t>
            </a:r>
            <a:r>
              <a:rPr lang="fr-CA" sz="1800" err="1">
                <a:solidFill>
                  <a:srgbClr val="2B6F79"/>
                </a:solidFill>
                <a:latin typeface="Roboto"/>
                <a:ea typeface="Calibri"/>
                <a:cs typeface="Times New Roman"/>
              </a:rPr>
              <a:t>Batellier</a:t>
            </a:r>
            <a:r>
              <a:rPr lang="fr-CA" sz="1800" dirty="0">
                <a:solidFill>
                  <a:srgbClr val="2B6F79"/>
                </a:solidFill>
                <a:latin typeface="Roboto"/>
                <a:ea typeface="Calibri"/>
                <a:cs typeface="Times New Roman"/>
              </a:rPr>
              <a:t>, 2015)</a:t>
            </a:r>
          </a:p>
          <a:p>
            <a:pPr marL="0" indent="0" algn="just">
              <a:spcBef>
                <a:spcPts val="0"/>
              </a:spcBef>
              <a:buNone/>
              <a:tabLst>
                <a:tab pos="541338" algn="l"/>
              </a:tabLst>
            </a:pPr>
            <a:endParaRPr lang="fr-CA" sz="1800" dirty="0">
              <a:solidFill>
                <a:srgbClr val="2B6F79"/>
              </a:solidFill>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r>
              <a:rPr lang="fr-CA" sz="1800" dirty="0">
                <a:solidFill>
                  <a:srgbClr val="2B6F79"/>
                </a:solidFill>
                <a:effectLst/>
                <a:latin typeface="Roboto"/>
                <a:ea typeface="Calibri"/>
                <a:cs typeface="Times New Roman"/>
              </a:rPr>
              <a:t>« Le résultat d'un processus par lequel les parties concernées construisent ensemble les conditions minimales à mettre en place, pour qu'un projet, programme ou politique s'intègre de façon harmonieuse, et à un moment donné, dans son milieu naturel et humain</a:t>
            </a:r>
            <a:r>
              <a:rPr lang="fr-CA" sz="1800" dirty="0">
                <a:solidFill>
                  <a:srgbClr val="2B6F79"/>
                </a:solidFill>
                <a:latin typeface="Roboto"/>
                <a:ea typeface="Calibri"/>
                <a:cs typeface="Times New Roman"/>
              </a:rPr>
              <a:t>.</a:t>
            </a:r>
            <a:r>
              <a:rPr lang="fr-CA" sz="1800" dirty="0">
                <a:solidFill>
                  <a:srgbClr val="2B6F79"/>
                </a:solidFill>
                <a:effectLst/>
                <a:latin typeface="Roboto"/>
                <a:ea typeface="Calibri"/>
                <a:cs typeface="Times New Roman"/>
              </a:rPr>
              <a:t> » (Caron-</a:t>
            </a:r>
            <a:r>
              <a:rPr lang="fr-CA" sz="1800" err="1">
                <a:solidFill>
                  <a:srgbClr val="2B6F79"/>
                </a:solidFill>
                <a:effectLst/>
                <a:latin typeface="Roboto"/>
                <a:ea typeface="Calibri"/>
                <a:cs typeface="Times New Roman"/>
              </a:rPr>
              <a:t>Malefant</a:t>
            </a:r>
            <a:r>
              <a:rPr lang="fr-CA" sz="1800" dirty="0">
                <a:solidFill>
                  <a:srgbClr val="2B6F79"/>
                </a:solidFill>
                <a:effectLst/>
                <a:latin typeface="Roboto"/>
                <a:ea typeface="Calibri"/>
                <a:cs typeface="Times New Roman"/>
              </a:rPr>
              <a:t>; </a:t>
            </a:r>
            <a:r>
              <a:rPr lang="fr-CA" sz="1800" err="1">
                <a:solidFill>
                  <a:srgbClr val="2B6F79"/>
                </a:solidFill>
                <a:effectLst/>
                <a:latin typeface="Roboto"/>
                <a:ea typeface="Calibri"/>
                <a:cs typeface="Times New Roman"/>
              </a:rPr>
              <a:t>Conraud</a:t>
            </a:r>
            <a:r>
              <a:rPr lang="fr-CA" sz="1800" dirty="0">
                <a:solidFill>
                  <a:srgbClr val="2B6F79"/>
                </a:solidFill>
                <a:effectLst/>
                <a:latin typeface="Roboto"/>
                <a:ea typeface="Calibri"/>
                <a:cs typeface="Times New Roman"/>
              </a:rPr>
              <a:t>, 2009)</a:t>
            </a:r>
          </a:p>
          <a:p>
            <a:pPr marL="0" indent="0" algn="just">
              <a:buNone/>
              <a:tabLst>
                <a:tab pos="541338" algn="l"/>
              </a:tabLst>
            </a:pPr>
            <a:endParaRPr lang="fr-CA" sz="1800" dirty="0">
              <a:solidFill>
                <a:srgbClr val="2B6F79"/>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tabLst>
                <a:tab pos="541338" algn="l"/>
              </a:tabLst>
            </a:pPr>
            <a:endParaRPr lang="fr-CA" sz="1800" dirty="0">
              <a:solidFill>
                <a:srgbClr val="2B6F79"/>
              </a:solidFill>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541338" algn="l"/>
              </a:tabLst>
            </a:pPr>
            <a:endParaRPr lang="fr-CA" sz="1800" dirty="0">
              <a:latin typeface="Ubuntu"/>
              <a:ea typeface="Calibri" panose="020F0502020204030204" pitchFamily="34" charset="0"/>
              <a:cs typeface="Times New Roman" panose="02020603050405020304" pitchFamily="18" charset="0"/>
            </a:endParaRPr>
          </a:p>
          <a:p>
            <a:pPr marL="353695" indent="-353695">
              <a:buNone/>
              <a:tabLst>
                <a:tab pos="541338" algn="l"/>
              </a:tabLst>
            </a:pPr>
            <a:endParaRPr lang="fr-CA" sz="1800" dirty="0">
              <a:highlight>
                <a:srgbClr val="FFFF00"/>
              </a:highlight>
              <a:latin typeface="Ubuntu"/>
              <a:ea typeface="Calibri" panose="020F0502020204030204" pitchFamily="34" charset="0"/>
              <a:cs typeface="Times New Roman" panose="02020603050405020304" pitchFamily="18" charset="0"/>
            </a:endParaRPr>
          </a:p>
          <a:p>
            <a:pPr marL="353695" indent="-353695">
              <a:buNone/>
              <a:tabLst>
                <a:tab pos="541338" algn="l"/>
              </a:tabLst>
            </a:pPr>
            <a:endParaRPr lang="fr-CA" sz="1800" dirty="0">
              <a:effectLst/>
              <a:highlight>
                <a:srgbClr val="FFFF00"/>
              </a:highlight>
              <a:latin typeface="Ubuntu" panose="020B0504030602030204" pitchFamily="34" charset="0"/>
              <a:ea typeface="Calibri" panose="020F0502020204030204" pitchFamily="34" charset="0"/>
              <a:cs typeface="Times New Roman" panose="02020603050405020304" pitchFamily="18" charset="0"/>
            </a:endParaRPr>
          </a:p>
          <a:p>
            <a:pPr marL="0" indent="0" fontAlgn="ctr">
              <a:buNone/>
              <a:tabLst>
                <a:tab pos="541338" algn="l"/>
              </a:tabLst>
            </a:pPr>
            <a:endParaRPr lang="fr-CA" sz="1800" dirty="0">
              <a:solidFill>
                <a:srgbClr val="7F7F7F"/>
              </a:solidFill>
              <a:latin typeface="Ubuntu" panose="020B0604020202020204" charset="0"/>
            </a:endParaRPr>
          </a:p>
        </p:txBody>
      </p:sp>
    </p:spTree>
    <p:extLst>
      <p:ext uri="{BB962C8B-B14F-4D97-AF65-F5344CB8AC3E}">
        <p14:creationId xmlns:p14="http://schemas.microsoft.com/office/powerpoint/2010/main" val="96830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1725105" y="3016577"/>
            <a:ext cx="7909089" cy="369332"/>
          </a:xfrm>
          <a:prstGeom prst="rect">
            <a:avLst/>
          </a:prstGeom>
          <a:noFill/>
        </p:spPr>
        <p:txBody>
          <a:bodyPr wrap="square" rtlCol="0">
            <a:spAutoFit/>
          </a:bodyPr>
          <a:lstStyle/>
          <a:p>
            <a:endParaRPr lang="fr-CA">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437568" y="504745"/>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L’acceptabilité sociale : Un concept en définition permanente</a:t>
            </a: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437568" y="1932080"/>
            <a:ext cx="11449632" cy="372246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tabLst>
                <a:tab pos="541338" algn="l"/>
              </a:tabLst>
            </a:pPr>
            <a:endParaRPr lang="fr-CA" sz="1800" dirty="0">
              <a:solidFill>
                <a:schemeClr val="bg1">
                  <a:lumMod val="50000"/>
                </a:schemeClr>
              </a:solidFill>
              <a:latin typeface="ProximaNova"/>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chemeClr val="bg1">
                  <a:lumMod val="50000"/>
                </a:schemeClr>
              </a:solidFill>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rgbClr val="2B6F79"/>
              </a:solidFill>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r>
              <a:rPr lang="fr-CA" sz="1800" dirty="0">
                <a:solidFill>
                  <a:srgbClr val="2B6F79"/>
                </a:solidFill>
                <a:latin typeface="Roboto"/>
                <a:ea typeface="Roboto"/>
                <a:cs typeface="Times New Roman"/>
              </a:rPr>
              <a:t>« interprétation globalement positive d'un [projet] qui est partagée et affirmée par un ensemble d'</a:t>
            </a:r>
            <a:r>
              <a:rPr lang="fr-CA" sz="1800" err="1">
                <a:solidFill>
                  <a:srgbClr val="2B6F79"/>
                </a:solidFill>
                <a:latin typeface="Roboto"/>
                <a:ea typeface="Roboto"/>
                <a:cs typeface="Times New Roman"/>
              </a:rPr>
              <a:t>acteur.ices</a:t>
            </a:r>
            <a:r>
              <a:rPr lang="fr-CA" sz="1800" dirty="0">
                <a:solidFill>
                  <a:srgbClr val="2B6F79"/>
                </a:solidFill>
                <a:latin typeface="Roboto"/>
                <a:ea typeface="Roboto"/>
                <a:cs typeface="Times New Roman"/>
              </a:rPr>
              <a:t> et qui résulte d'une mise en perspective du projet et de ses impacts par rapport aux attendus et idéaux portés en matière de développement et d'aménagement durables du territoire concerné. » (Fortin; </a:t>
            </a:r>
            <a:r>
              <a:rPr lang="fr-CA" sz="1800" err="1">
                <a:solidFill>
                  <a:srgbClr val="2B6F79"/>
                </a:solidFill>
                <a:latin typeface="Roboto"/>
                <a:ea typeface="Roboto"/>
                <a:cs typeface="Times New Roman"/>
              </a:rPr>
              <a:t>Devanne</a:t>
            </a:r>
            <a:r>
              <a:rPr lang="fr-CA" sz="1800" dirty="0">
                <a:solidFill>
                  <a:srgbClr val="2B6F79"/>
                </a:solidFill>
                <a:latin typeface="Roboto"/>
                <a:ea typeface="Roboto"/>
                <a:cs typeface="Times New Roman"/>
              </a:rPr>
              <a:t> et </a:t>
            </a:r>
            <a:r>
              <a:rPr lang="fr-CA" sz="1800" err="1">
                <a:solidFill>
                  <a:srgbClr val="2B6F79"/>
                </a:solidFill>
                <a:latin typeface="Roboto"/>
                <a:ea typeface="Roboto"/>
                <a:cs typeface="Times New Roman"/>
              </a:rPr>
              <a:t>LeFloch</a:t>
            </a:r>
            <a:r>
              <a:rPr lang="fr-CA" sz="1800" dirty="0">
                <a:solidFill>
                  <a:srgbClr val="2B6F79"/>
                </a:solidFill>
                <a:latin typeface="Roboto"/>
                <a:ea typeface="Roboto"/>
                <a:cs typeface="Times New Roman"/>
              </a:rPr>
              <a:t>, 2010)</a:t>
            </a:r>
          </a:p>
          <a:p>
            <a:pPr marL="0" indent="0" algn="just">
              <a:spcBef>
                <a:spcPts val="0"/>
              </a:spcBef>
              <a:buNone/>
              <a:tabLst>
                <a:tab pos="541338" algn="l"/>
              </a:tabLst>
            </a:pPr>
            <a:endParaRPr lang="fr-CA" sz="1800" dirty="0">
              <a:solidFill>
                <a:srgbClr val="2B6F79"/>
              </a:solidFill>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r>
              <a:rPr lang="fr-CA" sz="1800" dirty="0">
                <a:solidFill>
                  <a:srgbClr val="2B6F79"/>
                </a:solidFill>
                <a:latin typeface="Roboto"/>
                <a:ea typeface="Roboto"/>
                <a:cs typeface="Times New Roman"/>
              </a:rPr>
              <a:t>« L'acceptabilité sociale est un construit social qui découle de l’interaction entre les parties prenantes. Les dispositifs participatifs peuvent avoir une influence sur ces interactions et la perception des parties prenantes, mais ils ne la déterminent pas. » (Saucier et al., 2009, p. 43).</a:t>
            </a:r>
          </a:p>
          <a:p>
            <a:pPr marL="0" indent="0" algn="just">
              <a:spcBef>
                <a:spcPts val="0"/>
              </a:spcBef>
              <a:buNone/>
              <a:tabLst>
                <a:tab pos="541338" algn="l"/>
              </a:tabLst>
            </a:pPr>
            <a:endParaRPr lang="fr-CA" sz="1800" dirty="0">
              <a:solidFill>
                <a:srgbClr val="2B6F79"/>
              </a:solidFill>
              <a:effectLst/>
              <a:latin typeface="Roboto"/>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solidFill>
                <a:schemeClr val="tx2"/>
              </a:solidFill>
              <a:latin typeface="Roboto"/>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541338" algn="l"/>
              </a:tabLst>
            </a:pPr>
            <a:endParaRPr lang="fr-CA" sz="1800" dirty="0">
              <a:latin typeface="Ubuntu"/>
            </a:endParaRPr>
          </a:p>
          <a:p>
            <a:pPr marL="353695" indent="-353695">
              <a:buNone/>
              <a:tabLst>
                <a:tab pos="541338" algn="l"/>
              </a:tabLst>
            </a:pPr>
            <a:endParaRPr lang="fr-CA" sz="1800" dirty="0">
              <a:highlight>
                <a:srgbClr val="FFFF00"/>
              </a:highlight>
              <a:latin typeface="Ubuntu"/>
            </a:endParaRPr>
          </a:p>
          <a:p>
            <a:pPr marL="353695" indent="-353695">
              <a:buNone/>
              <a:tabLst>
                <a:tab pos="541338" algn="l"/>
              </a:tabLst>
            </a:pPr>
            <a:endParaRPr lang="fr-CA" sz="1800"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spTree>
    <p:extLst>
      <p:ext uri="{BB962C8B-B14F-4D97-AF65-F5344CB8AC3E}">
        <p14:creationId xmlns:p14="http://schemas.microsoft.com/office/powerpoint/2010/main" val="311744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1766180"/>
            <a:ext cx="6530642" cy="4945008"/>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5643514" y="3016577"/>
            <a:ext cx="6278178" cy="369332"/>
          </a:xfrm>
          <a:prstGeom prst="rect">
            <a:avLst/>
          </a:prstGeom>
          <a:noFill/>
        </p:spPr>
        <p:txBody>
          <a:bodyPr wrap="square" rtlCol="0">
            <a:spAutoFit/>
          </a:bodyPr>
          <a:lstStyle/>
          <a:p>
            <a:endParaRPr lang="fr-CA" dirty="0">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275008" y="545385"/>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Différentes définitions et approches du concept</a:t>
            </a: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488022" y="2221485"/>
            <a:ext cx="5405863" cy="39302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41338" algn="l"/>
              </a:tabLst>
            </a:pPr>
            <a:r>
              <a:rPr lang="fr-CA" sz="1800" dirty="0">
                <a:effectLst/>
                <a:latin typeface="Roboto"/>
                <a:ea typeface="Calibri"/>
                <a:cs typeface="Times New Roman"/>
              </a:rPr>
              <a:t>Acceptabilité sociale;</a:t>
            </a:r>
          </a:p>
          <a:p>
            <a:pPr>
              <a:tabLst>
                <a:tab pos="541338" algn="l"/>
              </a:tabLst>
            </a:pPr>
            <a:r>
              <a:rPr lang="fr-CA" sz="1800" dirty="0">
                <a:effectLst/>
                <a:latin typeface="Roboto"/>
                <a:ea typeface="Calibri"/>
                <a:cs typeface="Times New Roman"/>
              </a:rPr>
              <a:t>Acceptation sociale du projet;</a:t>
            </a:r>
          </a:p>
          <a:p>
            <a:pPr>
              <a:tabLst>
                <a:tab pos="541338" algn="l"/>
              </a:tabLst>
            </a:pPr>
            <a:r>
              <a:rPr lang="fr-CA" sz="1800" dirty="0">
                <a:effectLst/>
                <a:latin typeface="Roboto"/>
                <a:ea typeface="Calibri"/>
                <a:cs typeface="Times New Roman"/>
              </a:rPr>
              <a:t>Projet socialement acceptable; </a:t>
            </a:r>
          </a:p>
          <a:p>
            <a:pPr>
              <a:tabLst>
                <a:tab pos="541338" algn="l"/>
              </a:tabLst>
            </a:pPr>
            <a:r>
              <a:rPr lang="fr-CA" sz="1800" dirty="0">
                <a:effectLst/>
                <a:latin typeface="Roboto"/>
                <a:ea typeface="Calibri"/>
                <a:cs typeface="Times New Roman"/>
              </a:rPr>
              <a:t>Permis social (d’opérer); </a:t>
            </a:r>
          </a:p>
          <a:p>
            <a:pPr>
              <a:tabLst>
                <a:tab pos="541338" algn="l"/>
              </a:tabLst>
            </a:pPr>
            <a:r>
              <a:rPr lang="fr-CA" sz="1800" dirty="0">
                <a:effectLst/>
                <a:latin typeface="Roboto"/>
                <a:ea typeface="Calibri"/>
                <a:cs typeface="Times New Roman"/>
              </a:rPr>
              <a:t>Acceptabilité - acceptation locale; </a:t>
            </a:r>
          </a:p>
          <a:p>
            <a:pPr>
              <a:tabLst>
                <a:tab pos="541338" algn="l"/>
              </a:tabLst>
            </a:pPr>
            <a:r>
              <a:rPr lang="fr-CA" sz="1800" dirty="0">
                <a:effectLst/>
                <a:latin typeface="Roboto"/>
                <a:ea typeface="Calibri"/>
                <a:cs typeface="Times New Roman"/>
              </a:rPr>
              <a:t>Acceptabilité - </a:t>
            </a:r>
            <a:r>
              <a:rPr lang="fr-CA" sz="1800" dirty="0">
                <a:latin typeface="Roboto"/>
                <a:ea typeface="Calibri"/>
                <a:cs typeface="Times New Roman"/>
              </a:rPr>
              <a:t>acceptation</a:t>
            </a:r>
            <a:r>
              <a:rPr lang="fr-CA" sz="1800" dirty="0">
                <a:effectLst/>
                <a:latin typeface="Roboto"/>
                <a:ea typeface="Calibri"/>
                <a:cs typeface="Times New Roman"/>
              </a:rPr>
              <a:t> publique;</a:t>
            </a:r>
          </a:p>
          <a:p>
            <a:pPr>
              <a:tabLst>
                <a:tab pos="541338" algn="l"/>
              </a:tabLst>
            </a:pPr>
            <a:r>
              <a:rPr lang="fr-CA" sz="1800" dirty="0">
                <a:latin typeface="Roboto"/>
                <a:ea typeface="Calibri"/>
                <a:cs typeface="Times New Roman"/>
              </a:rPr>
              <a:t>Perception publique du projet;</a:t>
            </a:r>
          </a:p>
          <a:p>
            <a:pPr>
              <a:tabLst>
                <a:tab pos="541338" algn="l"/>
              </a:tabLst>
            </a:pPr>
            <a:r>
              <a:rPr lang="fr-CA" sz="1800" dirty="0">
                <a:latin typeface="Roboto"/>
                <a:ea typeface="Calibri"/>
                <a:cs typeface="Times New Roman"/>
              </a:rPr>
              <a:t>Légitimité sociale du projet;</a:t>
            </a:r>
          </a:p>
          <a:p>
            <a:pPr>
              <a:tabLst>
                <a:tab pos="541338" algn="l"/>
              </a:tabLst>
            </a:pPr>
            <a:r>
              <a:rPr lang="fr-CA" sz="1800" dirty="0">
                <a:latin typeface="Roboto"/>
                <a:ea typeface="Calibri"/>
                <a:cs typeface="Times New Roman"/>
              </a:rPr>
              <a:t>Viabilité sociale;</a:t>
            </a:r>
          </a:p>
          <a:p>
            <a:pPr>
              <a:tabLst>
                <a:tab pos="541338" algn="l"/>
              </a:tabLst>
            </a:pPr>
            <a:r>
              <a:rPr lang="fr-CA" sz="1800" dirty="0">
                <a:latin typeface="Roboto"/>
                <a:ea typeface="Calibri"/>
                <a:cs typeface="Times New Roman"/>
              </a:rPr>
              <a:t>Validation sociale. </a:t>
            </a:r>
            <a:endParaRPr lang="fr-CA" sz="1800" dirty="0">
              <a:effectLst/>
              <a:latin typeface="Roboto"/>
              <a:ea typeface="Calibri"/>
              <a:cs typeface="Times New Roman"/>
            </a:endParaRPr>
          </a:p>
          <a:p>
            <a:pPr marL="0" indent="0">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chemeClr val="bg1">
                  <a:lumMod val="50000"/>
                </a:schemeClr>
              </a:solidFill>
              <a:effectLst/>
              <a:latin typeface="ProximaNova"/>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541338" algn="l"/>
              </a:tabLst>
            </a:pPr>
            <a:endParaRPr lang="fr-CA" sz="1800" dirty="0">
              <a:latin typeface="Ubuntu"/>
            </a:endParaRPr>
          </a:p>
          <a:p>
            <a:pPr marL="353695" indent="-353695">
              <a:buNone/>
              <a:tabLst>
                <a:tab pos="541338" algn="l"/>
              </a:tabLst>
            </a:pPr>
            <a:endParaRPr lang="fr-CA" sz="1800" dirty="0">
              <a:highlight>
                <a:srgbClr val="FFFF00"/>
              </a:highlight>
              <a:latin typeface="Ubuntu"/>
            </a:endParaRPr>
          </a:p>
          <a:p>
            <a:pPr marL="353695" indent="-353695">
              <a:buNone/>
              <a:tabLst>
                <a:tab pos="541338" algn="l"/>
              </a:tabLst>
            </a:pPr>
            <a:endParaRPr lang="fr-CA" sz="1800"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sp>
        <p:nvSpPr>
          <p:cNvPr id="6" name="ZoneTexte 5">
            <a:extLst>
              <a:ext uri="{FF2B5EF4-FFF2-40B4-BE49-F238E27FC236}">
                <a16:creationId xmlns:a16="http://schemas.microsoft.com/office/drawing/2014/main" id="{B656D876-48F9-400A-ABEA-D71D06FF80D5}"/>
              </a:ext>
            </a:extLst>
          </p:cNvPr>
          <p:cNvSpPr txBox="1"/>
          <p:nvPr/>
        </p:nvSpPr>
        <p:spPr>
          <a:xfrm>
            <a:off x="5646688" y="1566371"/>
            <a:ext cx="6184744" cy="369332"/>
          </a:xfrm>
          <a:prstGeom prst="rect">
            <a:avLst/>
          </a:prstGeom>
          <a:noFill/>
        </p:spPr>
        <p:txBody>
          <a:bodyPr wrap="square" lIns="91440" tIns="45720" rIns="91440" bIns="45720" rtlCol="0" anchor="t">
            <a:spAutoFit/>
          </a:bodyPr>
          <a:lstStyle/>
          <a:p>
            <a:pPr algn="ctr"/>
            <a:r>
              <a:rPr lang="fr-CA" b="1" dirty="0">
                <a:latin typeface="Roboto"/>
                <a:ea typeface="Roboto"/>
                <a:cs typeface="Roboto"/>
              </a:rPr>
              <a:t>Approches de définition formelle</a:t>
            </a:r>
          </a:p>
        </p:txBody>
      </p:sp>
      <p:sp>
        <p:nvSpPr>
          <p:cNvPr id="9" name="ZoneTexte 8">
            <a:extLst>
              <a:ext uri="{FF2B5EF4-FFF2-40B4-BE49-F238E27FC236}">
                <a16:creationId xmlns:a16="http://schemas.microsoft.com/office/drawing/2014/main" id="{55226BEC-9A46-4D7E-81D2-EA534D22DD2D}"/>
              </a:ext>
            </a:extLst>
          </p:cNvPr>
          <p:cNvSpPr txBox="1"/>
          <p:nvPr/>
        </p:nvSpPr>
        <p:spPr>
          <a:xfrm>
            <a:off x="6091352" y="6148392"/>
            <a:ext cx="6278178" cy="307777"/>
          </a:xfrm>
          <a:prstGeom prst="rect">
            <a:avLst/>
          </a:prstGeom>
          <a:noFill/>
        </p:spPr>
        <p:txBody>
          <a:bodyPr wrap="square" lIns="91440" tIns="45720" rIns="91440" bIns="45720" rtlCol="0" anchor="t">
            <a:spAutoFit/>
          </a:bodyPr>
          <a:lstStyle/>
          <a:p>
            <a:r>
              <a:rPr lang="fr-CA" sz="1400" dirty="0">
                <a:latin typeface="Roboto"/>
                <a:ea typeface="Roboto"/>
                <a:cs typeface="Roboto"/>
              </a:rPr>
              <a:t>Source: </a:t>
            </a:r>
            <a:r>
              <a:rPr lang="fr-CA" sz="1400" err="1">
                <a:latin typeface="Roboto"/>
                <a:ea typeface="Roboto"/>
                <a:cs typeface="Roboto"/>
              </a:rPr>
              <a:t>Batellier</a:t>
            </a:r>
            <a:r>
              <a:rPr lang="fr-CA" sz="1400" dirty="0">
                <a:latin typeface="Roboto"/>
                <a:ea typeface="Roboto"/>
                <a:cs typeface="Roboto"/>
              </a:rPr>
              <a:t>, 2015, p.23</a:t>
            </a:r>
          </a:p>
        </p:txBody>
      </p:sp>
      <p:pic>
        <p:nvPicPr>
          <p:cNvPr id="12" name="Image 11">
            <a:extLst>
              <a:ext uri="{FF2B5EF4-FFF2-40B4-BE49-F238E27FC236}">
                <a16:creationId xmlns:a16="http://schemas.microsoft.com/office/drawing/2014/main" id="{093E9F2D-2A49-4560-9060-8A197BD7657D}"/>
              </a:ext>
            </a:extLst>
          </p:cNvPr>
          <p:cNvPicPr/>
          <p:nvPr/>
        </p:nvPicPr>
        <p:blipFill>
          <a:blip r:embed="rId7"/>
          <a:stretch>
            <a:fillRect/>
          </a:stretch>
        </p:blipFill>
        <p:spPr>
          <a:xfrm>
            <a:off x="6091352" y="1923717"/>
            <a:ext cx="5342345" cy="4222388"/>
          </a:xfrm>
          <a:prstGeom prst="rect">
            <a:avLst/>
          </a:prstGeom>
        </p:spPr>
      </p:pic>
    </p:spTree>
    <p:extLst>
      <p:ext uri="{BB962C8B-B14F-4D97-AF65-F5344CB8AC3E}">
        <p14:creationId xmlns:p14="http://schemas.microsoft.com/office/powerpoint/2010/main" val="231643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7973504" y="2783935"/>
            <a:ext cx="3875916" cy="2780398"/>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5643514" y="3016577"/>
            <a:ext cx="6278178" cy="369332"/>
          </a:xfrm>
          <a:prstGeom prst="rect">
            <a:avLst/>
          </a:prstGeom>
          <a:noFill/>
        </p:spPr>
        <p:txBody>
          <a:bodyPr wrap="square" rtlCol="0">
            <a:spAutoFit/>
          </a:bodyPr>
          <a:lstStyle/>
          <a:p>
            <a:endParaRPr lang="fr-CA" dirty="0">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361368" y="521436"/>
            <a:ext cx="11449632" cy="584775"/>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Différentes définitions du concept</a:t>
            </a:r>
          </a:p>
        </p:txBody>
      </p:sp>
      <p:pic>
        <p:nvPicPr>
          <p:cNvPr id="14" name="Image 13">
            <a:extLst>
              <a:ext uri="{FF2B5EF4-FFF2-40B4-BE49-F238E27FC236}">
                <a16:creationId xmlns:a16="http://schemas.microsoft.com/office/drawing/2014/main" id="{F1A426D6-4F5A-4FAE-A712-7B73AC9A16C0}"/>
              </a:ext>
            </a:extLst>
          </p:cNvPr>
          <p:cNvPicPr>
            <a:picLocks noChangeAspect="1"/>
          </p:cNvPicPr>
          <p:nvPr/>
        </p:nvPicPr>
        <p:blipFill>
          <a:blip r:embed="rId6"/>
          <a:stretch>
            <a:fillRect/>
          </a:stretch>
        </p:blipFill>
        <p:spPr>
          <a:xfrm>
            <a:off x="916539" y="2179701"/>
            <a:ext cx="4543047" cy="4252359"/>
          </a:xfrm>
          <a:prstGeom prst="rect">
            <a:avLst/>
          </a:prstGeom>
        </p:spPr>
      </p:pic>
      <p:pic>
        <p:nvPicPr>
          <p:cNvPr id="16" name="Image 15">
            <a:extLst>
              <a:ext uri="{FF2B5EF4-FFF2-40B4-BE49-F238E27FC236}">
                <a16:creationId xmlns:a16="http://schemas.microsoft.com/office/drawing/2014/main" id="{6BB766D7-BEB9-42EA-95FA-4A9C9217DE02}"/>
              </a:ext>
            </a:extLst>
          </p:cNvPr>
          <p:cNvPicPr>
            <a:picLocks noChangeAspect="1"/>
          </p:cNvPicPr>
          <p:nvPr/>
        </p:nvPicPr>
        <p:blipFill>
          <a:blip r:embed="rId7"/>
          <a:stretch>
            <a:fillRect/>
          </a:stretch>
        </p:blipFill>
        <p:spPr>
          <a:xfrm>
            <a:off x="6782540" y="2218655"/>
            <a:ext cx="4403981" cy="4122191"/>
          </a:xfrm>
          <a:prstGeom prst="rect">
            <a:avLst/>
          </a:prstGeom>
        </p:spPr>
      </p:pic>
      <p:sp>
        <p:nvSpPr>
          <p:cNvPr id="17" name="ZoneTexte 16">
            <a:extLst>
              <a:ext uri="{FF2B5EF4-FFF2-40B4-BE49-F238E27FC236}">
                <a16:creationId xmlns:a16="http://schemas.microsoft.com/office/drawing/2014/main" id="{D2FA09D5-FEDC-4D21-9137-A10570B6EA2F}"/>
              </a:ext>
            </a:extLst>
          </p:cNvPr>
          <p:cNvSpPr txBox="1"/>
          <p:nvPr/>
        </p:nvSpPr>
        <p:spPr>
          <a:xfrm>
            <a:off x="1103811" y="1530578"/>
            <a:ext cx="4168501" cy="646331"/>
          </a:xfrm>
          <a:prstGeom prst="rect">
            <a:avLst/>
          </a:prstGeom>
          <a:noFill/>
        </p:spPr>
        <p:txBody>
          <a:bodyPr wrap="square" lIns="91440" tIns="45720" rIns="91440" bIns="45720" rtlCol="0" anchor="t">
            <a:spAutoFit/>
          </a:bodyPr>
          <a:lstStyle/>
          <a:p>
            <a:pPr algn="ctr"/>
            <a:r>
              <a:rPr lang="fr-CA" b="1" dirty="0">
                <a:latin typeface="Roboto"/>
                <a:ea typeface="Roboto"/>
                <a:cs typeface="Roboto"/>
              </a:rPr>
              <a:t>Modèle du Conseil patronal de l’environnement du Québec (CPEQ)</a:t>
            </a:r>
          </a:p>
        </p:txBody>
      </p:sp>
      <p:sp>
        <p:nvSpPr>
          <p:cNvPr id="19" name="ZoneTexte 18">
            <a:extLst>
              <a:ext uri="{FF2B5EF4-FFF2-40B4-BE49-F238E27FC236}">
                <a16:creationId xmlns:a16="http://schemas.microsoft.com/office/drawing/2014/main" id="{49ED7399-60DB-4C93-87EC-D28FFC343C5B}"/>
              </a:ext>
            </a:extLst>
          </p:cNvPr>
          <p:cNvSpPr txBox="1"/>
          <p:nvPr/>
        </p:nvSpPr>
        <p:spPr>
          <a:xfrm>
            <a:off x="7018020" y="1511504"/>
            <a:ext cx="4168501" cy="646331"/>
          </a:xfrm>
          <a:prstGeom prst="rect">
            <a:avLst/>
          </a:prstGeom>
          <a:noFill/>
        </p:spPr>
        <p:txBody>
          <a:bodyPr wrap="square" lIns="91440" tIns="45720" rIns="91440" bIns="45720" rtlCol="0" anchor="t">
            <a:spAutoFit/>
          </a:bodyPr>
          <a:lstStyle/>
          <a:p>
            <a:pPr algn="ctr"/>
            <a:r>
              <a:rPr lang="fr-CA" b="1" dirty="0">
                <a:latin typeface="Roboto"/>
                <a:ea typeface="Roboto"/>
                <a:cs typeface="Roboto"/>
              </a:rPr>
              <a:t>Modèle présenté par le </a:t>
            </a:r>
            <a:endParaRPr lang="fr-FR"/>
          </a:p>
          <a:p>
            <a:pPr algn="ctr"/>
            <a:r>
              <a:rPr lang="fr-CA" b="1" dirty="0">
                <a:latin typeface="Roboto"/>
                <a:ea typeface="Roboto"/>
                <a:cs typeface="Roboto"/>
              </a:rPr>
              <a:t>gouvernement du Québec</a:t>
            </a:r>
            <a:endParaRPr lang="fr-CA"/>
          </a:p>
        </p:txBody>
      </p:sp>
    </p:spTree>
    <p:extLst>
      <p:ext uri="{BB962C8B-B14F-4D97-AF65-F5344CB8AC3E}">
        <p14:creationId xmlns:p14="http://schemas.microsoft.com/office/powerpoint/2010/main" val="155352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rot="16200000">
            <a:off x="5416495" y="-5416494"/>
            <a:ext cx="1359015" cy="12192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5643514" y="3016577"/>
            <a:ext cx="6278178" cy="369332"/>
          </a:xfrm>
          <a:prstGeom prst="rect">
            <a:avLst/>
          </a:prstGeom>
          <a:noFill/>
        </p:spPr>
        <p:txBody>
          <a:bodyPr wrap="square" rtlCol="0">
            <a:spAutoFit/>
          </a:bodyPr>
          <a:lstStyle/>
          <a:p>
            <a:endParaRPr lang="fr-CA" dirty="0">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437568" y="271065"/>
            <a:ext cx="11449632" cy="1077218"/>
          </a:xfrm>
          <a:prstGeom prst="rect">
            <a:avLst/>
          </a:prstGeom>
          <a:noFill/>
        </p:spPr>
        <p:txBody>
          <a:bodyPr wrap="square" lIns="91440" tIns="45720" rIns="91440" bIns="45720" anchor="t">
            <a:spAutoFit/>
          </a:bodyPr>
          <a:lstStyle/>
          <a:p>
            <a:pPr algn="ctr"/>
            <a:r>
              <a:rPr lang="fr-CA" sz="3200" b="1" dirty="0">
                <a:solidFill>
                  <a:schemeClr val="bg1"/>
                </a:solidFill>
                <a:latin typeface="Roboto"/>
                <a:ea typeface="Roboto"/>
                <a:cs typeface="Khand Bold"/>
              </a:rPr>
              <a:t>Questions directrices pour </a:t>
            </a:r>
            <a:endParaRPr lang="fr-CA">
              <a:solidFill>
                <a:schemeClr val="bg1"/>
              </a:solidFill>
              <a:latin typeface="Calibri" panose="020F0502020204030204"/>
              <a:ea typeface="Calibri"/>
              <a:cs typeface="Calibri"/>
            </a:endParaRPr>
          </a:p>
          <a:p>
            <a:pPr algn="ctr"/>
            <a:r>
              <a:rPr lang="fr-CA" sz="3200" b="1" dirty="0">
                <a:solidFill>
                  <a:schemeClr val="bg1"/>
                </a:solidFill>
                <a:latin typeface="Roboto"/>
                <a:ea typeface="Roboto"/>
                <a:cs typeface="Khand Bold"/>
              </a:rPr>
              <a:t>l’exercice d’observation et de recherche</a:t>
            </a:r>
            <a:endParaRPr lang="fr-CA">
              <a:solidFill>
                <a:schemeClr val="bg1"/>
              </a:solidFill>
              <a:ea typeface="Calibri"/>
              <a:cs typeface="Calibri"/>
            </a:endParaRP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379164" y="1873141"/>
            <a:ext cx="11423945" cy="40815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tabLst>
                <a:tab pos="541338" algn="l"/>
              </a:tabLst>
            </a:pPr>
            <a:r>
              <a:rPr lang="fr-CA" sz="1800" dirty="0">
                <a:latin typeface="Roboto"/>
                <a:ea typeface="Calibri"/>
                <a:cs typeface="Times New Roman"/>
              </a:rPr>
              <a:t>Quoi accepter? (processus global – projet de valorisation des </a:t>
            </a:r>
            <a:r>
              <a:rPr lang="fr-CA" sz="1800" err="1">
                <a:latin typeface="Roboto"/>
                <a:ea typeface="Calibri"/>
                <a:cs typeface="Times New Roman"/>
              </a:rPr>
              <a:t>RMA’s</a:t>
            </a:r>
            <a:r>
              <a:rPr lang="fr-CA" sz="1800" dirty="0">
                <a:latin typeface="Roboto"/>
                <a:ea typeface="Calibri"/>
                <a:cs typeface="Times New Roman"/>
              </a:rPr>
              <a:t>/processus individuel – acceptation sociale par projet)</a:t>
            </a:r>
            <a:r>
              <a:rPr lang="fr-CA" sz="1800" dirty="0">
                <a:effectLst/>
                <a:latin typeface="Roboto"/>
                <a:ea typeface="Calibri"/>
                <a:cs typeface="Times New Roman"/>
              </a:rPr>
              <a:t>;</a:t>
            </a:r>
          </a:p>
          <a:p>
            <a:pPr algn="just">
              <a:tabLst>
                <a:tab pos="541338" algn="l"/>
              </a:tabLst>
            </a:pPr>
            <a:r>
              <a:rPr lang="fr-CA" sz="1800" dirty="0">
                <a:effectLst/>
                <a:latin typeface="Roboto"/>
                <a:ea typeface="Calibri"/>
                <a:cs typeface="Times New Roman"/>
              </a:rPr>
              <a:t>Qui accepte?</a:t>
            </a:r>
            <a:r>
              <a:rPr lang="fr-CA" sz="1800" dirty="0">
                <a:latin typeface="Roboto"/>
                <a:ea typeface="Calibri"/>
                <a:cs typeface="Times New Roman"/>
              </a:rPr>
              <a:t> Comment définir « le social »? On parle de public, communauté, de population locale?;</a:t>
            </a:r>
            <a:endParaRPr lang="fr-CA" sz="1800" dirty="0">
              <a:effectLst/>
              <a:latin typeface="Roboto"/>
              <a:ea typeface="Calibri"/>
              <a:cs typeface="Times New Roman"/>
            </a:endParaRPr>
          </a:p>
          <a:p>
            <a:pPr algn="just">
              <a:tabLst>
                <a:tab pos="541338" algn="l"/>
              </a:tabLst>
            </a:pPr>
            <a:r>
              <a:rPr lang="fr-CA" sz="1800" dirty="0">
                <a:effectLst/>
                <a:latin typeface="Roboto"/>
                <a:ea typeface="Calibri"/>
                <a:cs typeface="Times New Roman"/>
              </a:rPr>
              <a:t>Est-ce que l’acceptabilité sociale </a:t>
            </a:r>
            <a:r>
              <a:rPr lang="fr-CA" sz="1800" dirty="0">
                <a:latin typeface="Roboto"/>
                <a:ea typeface="Calibri"/>
                <a:cs typeface="Times New Roman"/>
              </a:rPr>
              <a:t>est</a:t>
            </a:r>
            <a:r>
              <a:rPr lang="fr-CA" sz="1800" dirty="0">
                <a:effectLst/>
                <a:latin typeface="Roboto"/>
                <a:ea typeface="Calibri"/>
                <a:cs typeface="Times New Roman"/>
              </a:rPr>
              <a:t> réservée à </a:t>
            </a:r>
            <a:r>
              <a:rPr lang="fr-CA" sz="1800" dirty="0">
                <a:latin typeface="Roboto"/>
                <a:ea typeface="Calibri"/>
                <a:cs typeface="Times New Roman"/>
              </a:rPr>
              <a:t>certain.es</a:t>
            </a:r>
            <a:r>
              <a:rPr lang="fr-CA" sz="1800" dirty="0">
                <a:effectLst/>
                <a:latin typeface="Roboto"/>
                <a:ea typeface="Calibri"/>
                <a:cs typeface="Times New Roman"/>
              </a:rPr>
              <a:t> </a:t>
            </a:r>
            <a:r>
              <a:rPr lang="fr-CA" sz="1800" err="1">
                <a:latin typeface="Roboto"/>
                <a:ea typeface="Calibri"/>
                <a:cs typeface="Times New Roman"/>
              </a:rPr>
              <a:t>acteur.ices</a:t>
            </a:r>
            <a:r>
              <a:rPr lang="fr-CA" sz="1800" dirty="0">
                <a:latin typeface="Roboto"/>
                <a:ea typeface="Calibri"/>
                <a:cs typeface="Times New Roman"/>
              </a:rPr>
              <a:t>?;</a:t>
            </a:r>
            <a:r>
              <a:rPr lang="fr-CA" sz="1800" dirty="0">
                <a:effectLst/>
                <a:latin typeface="Roboto"/>
                <a:ea typeface="Calibri"/>
                <a:cs typeface="Times New Roman"/>
              </a:rPr>
              <a:t> </a:t>
            </a:r>
          </a:p>
          <a:p>
            <a:pPr algn="just">
              <a:tabLst>
                <a:tab pos="541338" algn="l"/>
              </a:tabLst>
            </a:pPr>
            <a:r>
              <a:rPr lang="fr-CA" sz="1800" dirty="0">
                <a:latin typeface="Roboto"/>
                <a:ea typeface="Calibri"/>
                <a:cs typeface="Times New Roman"/>
              </a:rPr>
              <a:t>Comment déterminer l’acceptabilité sociale d’un projet (absence de conflit, désintérêt des parties, processus de négociation, signature d’accords);</a:t>
            </a:r>
            <a:r>
              <a:rPr lang="fr-CA" sz="1800" dirty="0">
                <a:effectLst/>
                <a:latin typeface="Roboto"/>
                <a:ea typeface="Calibri"/>
                <a:cs typeface="Times New Roman"/>
              </a:rPr>
              <a:t> </a:t>
            </a:r>
          </a:p>
          <a:p>
            <a:pPr algn="just">
              <a:tabLst>
                <a:tab pos="541338" algn="l"/>
              </a:tabLst>
            </a:pPr>
            <a:r>
              <a:rPr lang="fr-CA" sz="1800" dirty="0">
                <a:effectLst/>
                <a:latin typeface="Roboto"/>
                <a:ea typeface="Calibri"/>
                <a:cs typeface="Times New Roman"/>
              </a:rPr>
              <a:t>Quelle est la temporalité d’un processus d’acceptabilité sociale; </a:t>
            </a:r>
          </a:p>
          <a:p>
            <a:pPr algn="just">
              <a:tabLst>
                <a:tab pos="541338" algn="l"/>
              </a:tabLst>
            </a:pPr>
            <a:r>
              <a:rPr lang="fr-CA" sz="1800" dirty="0">
                <a:effectLst/>
                <a:latin typeface="Roboto"/>
                <a:ea typeface="Calibri"/>
                <a:cs typeface="Times New Roman"/>
              </a:rPr>
              <a:t>L’acceptabilité sociale génère-t-elle des changements dans la dynamique des </a:t>
            </a:r>
            <a:r>
              <a:rPr lang="fr-CA" sz="1800" err="1">
                <a:latin typeface="Roboto"/>
                <a:ea typeface="Calibri"/>
                <a:cs typeface="Times New Roman"/>
              </a:rPr>
              <a:t>acteur.ices</a:t>
            </a:r>
            <a:r>
              <a:rPr lang="fr-CA" sz="1800" dirty="0">
                <a:effectLst/>
                <a:latin typeface="Roboto"/>
                <a:ea typeface="Calibri"/>
                <a:cs typeface="Times New Roman"/>
              </a:rPr>
              <a:t> de ce processus?;</a:t>
            </a:r>
          </a:p>
          <a:p>
            <a:pPr algn="just">
              <a:tabLst>
                <a:tab pos="541338" algn="l"/>
              </a:tabLst>
            </a:pPr>
            <a:r>
              <a:rPr lang="fr-CA" sz="1800" dirty="0">
                <a:latin typeface="Roboto"/>
                <a:ea typeface="Calibri"/>
                <a:cs typeface="Times New Roman"/>
              </a:rPr>
              <a:t>Comment mesurer l’acceptabilité sociale?</a:t>
            </a:r>
            <a:endParaRPr lang="fr-CA" sz="1800" dirty="0">
              <a:effectLst/>
              <a:latin typeface="Roboto"/>
              <a:ea typeface="Calibri"/>
              <a:cs typeface="Times New Roman"/>
            </a:endParaRPr>
          </a:p>
          <a:p>
            <a:pPr algn="just">
              <a:tabLst>
                <a:tab pos="541338" algn="l"/>
              </a:tabLst>
            </a:pPr>
            <a:r>
              <a:rPr lang="fr-CA" sz="1800" dirty="0">
                <a:latin typeface="Roboto"/>
                <a:ea typeface="Calibri"/>
                <a:cs typeface="Times New Roman"/>
              </a:rPr>
              <a:t>Le rôle des perceptions, de la participation, de la communication et de la « confiance trilatérale » pour consolider l’acceptabilité sociale des projets.</a:t>
            </a:r>
          </a:p>
          <a:p>
            <a:pPr marL="0" indent="0" algn="just">
              <a:buNone/>
              <a:tabLst>
                <a:tab pos="541338" algn="l"/>
              </a:tabLst>
            </a:pPr>
            <a:endParaRPr lang="fr-CA" sz="1800" dirty="0">
              <a:effectLst/>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latin typeface="Roboto"/>
              <a:ea typeface="Calibri" panose="020F0502020204030204" pitchFamily="34" charset="0"/>
              <a:cs typeface="Times New Roman" panose="02020603050405020304" pitchFamily="18" charset="0"/>
            </a:endParaRPr>
          </a:p>
          <a:p>
            <a:pPr marL="0" indent="0" algn="just">
              <a:spcBef>
                <a:spcPts val="0"/>
              </a:spcBef>
              <a:buNone/>
              <a:tabLst>
                <a:tab pos="541338" algn="l"/>
              </a:tabLst>
            </a:pPr>
            <a:endParaRPr lang="fr-CA" sz="1800" dirty="0">
              <a:solidFill>
                <a:schemeClr val="bg1">
                  <a:lumMod val="50000"/>
                </a:schemeClr>
              </a:solidFill>
              <a:effectLst/>
              <a:latin typeface="ProximaNova"/>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tabLst>
                <a:tab pos="541338" algn="l"/>
              </a:tabLst>
            </a:pPr>
            <a:endParaRPr lang="fr-CA" sz="1800" dirty="0">
              <a:latin typeface="Ubuntu"/>
            </a:endParaRPr>
          </a:p>
          <a:p>
            <a:pPr marL="353695" indent="-353695" algn="just">
              <a:buNone/>
              <a:tabLst>
                <a:tab pos="541338" algn="l"/>
              </a:tabLst>
            </a:pPr>
            <a:endParaRPr lang="fr-CA" sz="1800" dirty="0">
              <a:highlight>
                <a:srgbClr val="FFFF00"/>
              </a:highlight>
              <a:latin typeface="Ubuntu"/>
            </a:endParaRPr>
          </a:p>
          <a:p>
            <a:pPr marL="353695" indent="-353695" algn="just">
              <a:buNone/>
              <a:tabLst>
                <a:tab pos="541338" algn="l"/>
              </a:tabLst>
            </a:pPr>
            <a:endParaRPr lang="fr-CA" sz="1800" dirty="0">
              <a:highlight>
                <a:srgbClr val="FFFF00"/>
              </a:highlight>
              <a:latin typeface="Ubuntu" panose="020B0504030602030204" pitchFamily="34" charset="0"/>
            </a:endParaRPr>
          </a:p>
          <a:p>
            <a:pPr marL="0" indent="0" algn="just" fontAlgn="ctr">
              <a:buNone/>
            </a:pPr>
            <a:endParaRPr lang="fr-CA" sz="1800" dirty="0">
              <a:solidFill>
                <a:schemeClr val="bg1">
                  <a:lumMod val="50000"/>
                </a:schemeClr>
              </a:solidFill>
              <a:latin typeface="Ubuntu" panose="020B0604020202020204" charset="0"/>
            </a:endParaRPr>
          </a:p>
        </p:txBody>
      </p:sp>
    </p:spTree>
    <p:extLst>
      <p:ext uri="{BB962C8B-B14F-4D97-AF65-F5344CB8AC3E}">
        <p14:creationId xmlns:p14="http://schemas.microsoft.com/office/powerpoint/2010/main" val="350303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6BAD6A2B-979C-4491-8C35-669D687B0651}"/>
              </a:ext>
            </a:extLst>
          </p:cNvPr>
          <p:cNvCxnSpPr>
            <a:cxnSpLocks/>
          </p:cNvCxnSpPr>
          <p:nvPr/>
        </p:nvCxnSpPr>
        <p:spPr>
          <a:xfrm>
            <a:off x="1241035" y="3837696"/>
            <a:ext cx="99164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Graphic 340">
            <a:extLst>
              <a:ext uri="{FF2B5EF4-FFF2-40B4-BE49-F238E27FC236}">
                <a16:creationId xmlns:a16="http://schemas.microsoft.com/office/drawing/2014/main" id="{490B440B-739D-4C6F-860D-2BBF9F58AC83}"/>
              </a:ext>
            </a:extLst>
          </p:cNvPr>
          <p:cNvSpPr/>
          <p:nvPr>
            <p:custDataLst>
              <p:tags r:id="rId1"/>
            </p:custDataLst>
          </p:nvPr>
        </p:nvSpPr>
        <p:spPr>
          <a:xfrm>
            <a:off x="2459346" y="275917"/>
            <a:ext cx="8110855" cy="6306185"/>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rgbClr val="FFFFFF">
              <a:alpha val="16998"/>
            </a:srgbClr>
          </a:solidFill>
        </p:spPr>
        <p:txBody>
          <a:bodyPr wrap="square" lIns="0" tIns="0" rIns="0" bIns="0" rtlCol="0">
            <a:prstTxWarp prst="textNoShape">
              <a:avLst/>
            </a:prstTxWarp>
            <a:noAutofit/>
          </a:bodyPr>
          <a:lstStyle/>
          <a:p>
            <a:endParaRPr lang="fr-CA"/>
          </a:p>
        </p:txBody>
      </p:sp>
      <p:sp>
        <p:nvSpPr>
          <p:cNvPr id="3" name="ZoneTexte 2">
            <a:extLst>
              <a:ext uri="{FF2B5EF4-FFF2-40B4-BE49-F238E27FC236}">
                <a16:creationId xmlns:a16="http://schemas.microsoft.com/office/drawing/2014/main" id="{05880479-D25F-4214-AEF2-65479D063946}"/>
              </a:ext>
            </a:extLst>
          </p:cNvPr>
          <p:cNvSpPr txBox="1"/>
          <p:nvPr/>
        </p:nvSpPr>
        <p:spPr>
          <a:xfrm>
            <a:off x="1308683" y="3273505"/>
            <a:ext cx="9848825" cy="523220"/>
          </a:xfrm>
          <a:prstGeom prst="rect">
            <a:avLst/>
          </a:prstGeom>
          <a:noFill/>
        </p:spPr>
        <p:txBody>
          <a:bodyPr wrap="square" lIns="91440" tIns="45720" rIns="91440" bIns="45720" rtlCol="0" anchor="t">
            <a:spAutoFit/>
          </a:bodyPr>
          <a:lstStyle/>
          <a:p>
            <a:pPr algn="ctr"/>
            <a:r>
              <a:rPr lang="fr-CA" sz="2800" b="1" dirty="0">
                <a:solidFill>
                  <a:schemeClr val="bg1"/>
                </a:solidFill>
                <a:latin typeface="Roboto"/>
                <a:ea typeface="Roboto"/>
                <a:cs typeface="Roboto"/>
              </a:rPr>
              <a:t>Localisation des projets</a:t>
            </a:r>
            <a:endParaRPr lang="fr-FR" sz="2800" b="1">
              <a:solidFill>
                <a:schemeClr val="bg1"/>
              </a:solidFill>
              <a:latin typeface="Roboto"/>
              <a:ea typeface="Roboto"/>
              <a:cs typeface="Roboto"/>
            </a:endParaRPr>
          </a:p>
        </p:txBody>
      </p:sp>
    </p:spTree>
    <p:extLst>
      <p:ext uri="{BB962C8B-B14F-4D97-AF65-F5344CB8AC3E}">
        <p14:creationId xmlns:p14="http://schemas.microsoft.com/office/powerpoint/2010/main" val="232050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B268A3-D614-44B7-AA8F-9BEC6ACCFFC2}"/>
              </a:ext>
            </a:extLst>
          </p:cNvPr>
          <p:cNvSpPr/>
          <p:nvPr>
            <p:custDataLst>
              <p:tags r:id="rId1"/>
            </p:custDataLst>
          </p:nvPr>
        </p:nvSpPr>
        <p:spPr>
          <a:xfrm>
            <a:off x="0" y="0"/>
            <a:ext cx="4343772" cy="69010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Graphic 164">
            <a:extLst>
              <a:ext uri="{FF2B5EF4-FFF2-40B4-BE49-F238E27FC236}">
                <a16:creationId xmlns:a16="http://schemas.microsoft.com/office/drawing/2014/main" id="{7963A0C7-82D6-46EA-8DB1-CA48AAA162F6}"/>
              </a:ext>
            </a:extLst>
          </p:cNvPr>
          <p:cNvSpPr/>
          <p:nvPr>
            <p:custDataLst>
              <p:tags r:id="rId2"/>
            </p:custDataLst>
          </p:nvPr>
        </p:nvSpPr>
        <p:spPr>
          <a:xfrm>
            <a:off x="5643514" y="2092751"/>
            <a:ext cx="6476214" cy="4618437"/>
          </a:xfrm>
          <a:custGeom>
            <a:avLst/>
            <a:gdLst/>
            <a:ahLst/>
            <a:cxnLst/>
            <a:rect l="l" t="t" r="r" b="b"/>
            <a:pathLst>
              <a:path w="8110855" h="6306185">
                <a:moveTo>
                  <a:pt x="2051494" y="4670450"/>
                </a:moveTo>
                <a:lnTo>
                  <a:pt x="2050135" y="4624641"/>
                </a:lnTo>
                <a:lnTo>
                  <a:pt x="2033498" y="4579734"/>
                </a:lnTo>
                <a:lnTo>
                  <a:pt x="1118108" y="2995739"/>
                </a:lnTo>
                <a:lnTo>
                  <a:pt x="1086180" y="2959087"/>
                </a:lnTo>
                <a:lnTo>
                  <a:pt x="1046734" y="2940761"/>
                </a:lnTo>
                <a:lnTo>
                  <a:pt x="1004760" y="2940761"/>
                </a:lnTo>
                <a:lnTo>
                  <a:pt x="965314" y="2959087"/>
                </a:lnTo>
                <a:lnTo>
                  <a:pt x="933399" y="2995739"/>
                </a:lnTo>
                <a:lnTo>
                  <a:pt x="18008" y="4579734"/>
                </a:lnTo>
                <a:lnTo>
                  <a:pt x="1358" y="4624641"/>
                </a:lnTo>
                <a:lnTo>
                  <a:pt x="0" y="4670450"/>
                </a:lnTo>
                <a:lnTo>
                  <a:pt x="12065" y="4713148"/>
                </a:lnTo>
                <a:lnTo>
                  <a:pt x="35712" y="4748657"/>
                </a:lnTo>
                <a:lnTo>
                  <a:pt x="69100" y="4772926"/>
                </a:lnTo>
                <a:lnTo>
                  <a:pt x="110363" y="4781918"/>
                </a:lnTo>
                <a:lnTo>
                  <a:pt x="1941144" y="4781918"/>
                </a:lnTo>
                <a:lnTo>
                  <a:pt x="1982393" y="4772926"/>
                </a:lnTo>
                <a:lnTo>
                  <a:pt x="2015769" y="4748657"/>
                </a:lnTo>
                <a:lnTo>
                  <a:pt x="2039416" y="4713148"/>
                </a:lnTo>
                <a:lnTo>
                  <a:pt x="2051494" y="4670450"/>
                </a:lnTo>
                <a:close/>
              </a:path>
              <a:path w="8110855" h="6306185">
                <a:moveTo>
                  <a:pt x="5542153" y="6305613"/>
                </a:moveTo>
                <a:lnTo>
                  <a:pt x="1929930" y="54991"/>
                </a:lnTo>
                <a:lnTo>
                  <a:pt x="1898015" y="18326"/>
                </a:lnTo>
                <a:lnTo>
                  <a:pt x="1858556" y="0"/>
                </a:lnTo>
                <a:lnTo>
                  <a:pt x="1816582" y="0"/>
                </a:lnTo>
                <a:lnTo>
                  <a:pt x="1777123" y="18326"/>
                </a:lnTo>
                <a:lnTo>
                  <a:pt x="1745208" y="54991"/>
                </a:lnTo>
                <a:lnTo>
                  <a:pt x="878001" y="1555610"/>
                </a:lnTo>
                <a:lnTo>
                  <a:pt x="859015" y="1628063"/>
                </a:lnTo>
                <a:lnTo>
                  <a:pt x="863765" y="1665554"/>
                </a:lnTo>
                <a:lnTo>
                  <a:pt x="878001" y="1700530"/>
                </a:lnTo>
                <a:lnTo>
                  <a:pt x="3539286" y="6305613"/>
                </a:lnTo>
                <a:lnTo>
                  <a:pt x="5542153" y="6305613"/>
                </a:lnTo>
                <a:close/>
              </a:path>
              <a:path w="8110855" h="6306185">
                <a:moveTo>
                  <a:pt x="6806425" y="6305613"/>
                </a:moveTo>
                <a:lnTo>
                  <a:pt x="4736592" y="2713088"/>
                </a:lnTo>
                <a:lnTo>
                  <a:pt x="4704639" y="2681414"/>
                </a:lnTo>
                <a:lnTo>
                  <a:pt x="4663541" y="2670860"/>
                </a:lnTo>
                <a:lnTo>
                  <a:pt x="4622431" y="2681414"/>
                </a:lnTo>
                <a:lnTo>
                  <a:pt x="4590478" y="2713088"/>
                </a:lnTo>
                <a:lnTo>
                  <a:pt x="4263072" y="3281362"/>
                </a:lnTo>
                <a:lnTo>
                  <a:pt x="4254627" y="3301847"/>
                </a:lnTo>
                <a:lnTo>
                  <a:pt x="4251820" y="3323450"/>
                </a:lnTo>
                <a:lnTo>
                  <a:pt x="4254627" y="3345065"/>
                </a:lnTo>
                <a:lnTo>
                  <a:pt x="4263072" y="3365550"/>
                </a:lnTo>
                <a:lnTo>
                  <a:pt x="5956998" y="6305613"/>
                </a:lnTo>
                <a:lnTo>
                  <a:pt x="6806425" y="6305613"/>
                </a:lnTo>
                <a:close/>
              </a:path>
              <a:path w="8110855" h="6306185">
                <a:moveTo>
                  <a:pt x="8110779" y="6305613"/>
                </a:moveTo>
                <a:lnTo>
                  <a:pt x="6040933" y="2713088"/>
                </a:lnTo>
                <a:lnTo>
                  <a:pt x="6008979" y="2681414"/>
                </a:lnTo>
                <a:lnTo>
                  <a:pt x="5967869" y="2670860"/>
                </a:lnTo>
                <a:lnTo>
                  <a:pt x="5926772" y="2681414"/>
                </a:lnTo>
                <a:lnTo>
                  <a:pt x="5894819" y="2713088"/>
                </a:lnTo>
                <a:lnTo>
                  <a:pt x="5567400" y="3281362"/>
                </a:lnTo>
                <a:lnTo>
                  <a:pt x="5558955" y="3301847"/>
                </a:lnTo>
                <a:lnTo>
                  <a:pt x="5556135" y="3323450"/>
                </a:lnTo>
                <a:lnTo>
                  <a:pt x="5558955" y="3345065"/>
                </a:lnTo>
                <a:lnTo>
                  <a:pt x="5567400" y="3365550"/>
                </a:lnTo>
                <a:lnTo>
                  <a:pt x="7261339" y="6305613"/>
                </a:lnTo>
                <a:lnTo>
                  <a:pt x="8110779" y="6305613"/>
                </a:lnTo>
                <a:close/>
              </a:path>
            </a:pathLst>
          </a:custGeom>
          <a:solidFill>
            <a:schemeClr val="bg2">
              <a:alpha val="16998"/>
            </a:schemeClr>
          </a:solidFill>
        </p:spPr>
        <p:txBody>
          <a:bodyPr wrap="square" lIns="0" tIns="0" rIns="0" bIns="0" rtlCol="0">
            <a:prstTxWarp prst="textNoShape">
              <a:avLst/>
            </a:prstTxWarp>
            <a:noAutofit/>
          </a:bodyPr>
          <a:lstStyle/>
          <a:p>
            <a:endParaRPr lang="fr-CA"/>
          </a:p>
        </p:txBody>
      </p:sp>
      <p:sp>
        <p:nvSpPr>
          <p:cNvPr id="5" name="ZoneTexte 4">
            <a:extLst>
              <a:ext uri="{FF2B5EF4-FFF2-40B4-BE49-F238E27FC236}">
                <a16:creationId xmlns:a16="http://schemas.microsoft.com/office/drawing/2014/main" id="{E8C94C32-BC43-4821-A880-14762A64EF96}"/>
              </a:ext>
            </a:extLst>
          </p:cNvPr>
          <p:cNvSpPr txBox="1"/>
          <p:nvPr>
            <p:custDataLst>
              <p:tags r:id="rId3"/>
            </p:custDataLst>
          </p:nvPr>
        </p:nvSpPr>
        <p:spPr>
          <a:xfrm>
            <a:off x="1725105" y="3016577"/>
            <a:ext cx="7909089" cy="369332"/>
          </a:xfrm>
          <a:prstGeom prst="rect">
            <a:avLst/>
          </a:prstGeom>
          <a:noFill/>
        </p:spPr>
        <p:txBody>
          <a:bodyPr wrap="square" rtlCol="0">
            <a:spAutoFit/>
          </a:bodyPr>
          <a:lstStyle/>
          <a:p>
            <a:endParaRPr lang="fr-CA">
              <a:solidFill>
                <a:srgbClr val="296F79"/>
              </a:solidFill>
            </a:endParaRPr>
          </a:p>
        </p:txBody>
      </p:sp>
      <p:sp>
        <p:nvSpPr>
          <p:cNvPr id="10" name="ZoneTexte 9">
            <a:extLst>
              <a:ext uri="{FF2B5EF4-FFF2-40B4-BE49-F238E27FC236}">
                <a16:creationId xmlns:a16="http://schemas.microsoft.com/office/drawing/2014/main" id="{FCDD27D4-E059-4530-8FE1-85BA8FAF9CF9}"/>
              </a:ext>
            </a:extLst>
          </p:cNvPr>
          <p:cNvSpPr txBox="1"/>
          <p:nvPr>
            <p:custDataLst>
              <p:tags r:id="rId4"/>
            </p:custDataLst>
          </p:nvPr>
        </p:nvSpPr>
        <p:spPr>
          <a:xfrm>
            <a:off x="306371" y="539512"/>
            <a:ext cx="3460286" cy="954107"/>
          </a:xfrm>
          <a:prstGeom prst="rect">
            <a:avLst/>
          </a:prstGeom>
          <a:noFill/>
        </p:spPr>
        <p:txBody>
          <a:bodyPr wrap="square" lIns="91440" tIns="45720" rIns="91440" bIns="45720" anchor="t">
            <a:spAutoFit/>
          </a:bodyPr>
          <a:lstStyle/>
          <a:p>
            <a:r>
              <a:rPr lang="fr-CA" sz="2800" b="1" dirty="0">
                <a:solidFill>
                  <a:schemeClr val="bg1"/>
                </a:solidFill>
                <a:latin typeface="Roboto"/>
                <a:ea typeface="Roboto"/>
                <a:cs typeface="Khand Bold"/>
              </a:rPr>
              <a:t>MRC des Appalaches</a:t>
            </a:r>
            <a:endParaRPr lang="fr-FR" sz="2800">
              <a:solidFill>
                <a:schemeClr val="bg1"/>
              </a:solidFill>
              <a:latin typeface="Roboto"/>
              <a:ea typeface="Roboto"/>
              <a:cs typeface="Roboto"/>
            </a:endParaRPr>
          </a:p>
        </p:txBody>
      </p:sp>
      <p:sp>
        <p:nvSpPr>
          <p:cNvPr id="8" name="Sous-titre 2">
            <a:extLst>
              <a:ext uri="{FF2B5EF4-FFF2-40B4-BE49-F238E27FC236}">
                <a16:creationId xmlns:a16="http://schemas.microsoft.com/office/drawing/2014/main" id="{67229AEB-AE46-4D63-9206-2C83E2EBC4AB}"/>
              </a:ext>
            </a:extLst>
          </p:cNvPr>
          <p:cNvSpPr txBox="1">
            <a:spLocks/>
          </p:cNvSpPr>
          <p:nvPr>
            <p:custDataLst>
              <p:tags r:id="rId5"/>
            </p:custDataLst>
          </p:nvPr>
        </p:nvSpPr>
        <p:spPr>
          <a:xfrm>
            <a:off x="4903510" y="652982"/>
            <a:ext cx="6620758" cy="605820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695" indent="-260350">
              <a:buNone/>
              <a:tabLst>
                <a:tab pos="541338" algn="l"/>
              </a:tabLst>
            </a:pPr>
            <a:endParaRPr lang="fr-CA" sz="1800" b="1" dirty="0">
              <a:highlight>
                <a:srgbClr val="FFFF00"/>
              </a:highlight>
              <a:latin typeface="Ubuntu" panose="020B0504030602030204" pitchFamily="34" charset="0"/>
            </a:endParaRPr>
          </a:p>
          <a:p>
            <a:pPr marL="0" indent="0" fontAlgn="ctr">
              <a:buNone/>
            </a:pPr>
            <a:endParaRPr lang="fr-CA" sz="1800" dirty="0">
              <a:solidFill>
                <a:schemeClr val="bg1">
                  <a:lumMod val="50000"/>
                </a:schemeClr>
              </a:solidFill>
              <a:latin typeface="Ubuntu" panose="020B0604020202020204" charset="0"/>
            </a:endParaRPr>
          </a:p>
        </p:txBody>
      </p:sp>
      <p:pic>
        <p:nvPicPr>
          <p:cNvPr id="3" name="Image 2">
            <a:extLst>
              <a:ext uri="{FF2B5EF4-FFF2-40B4-BE49-F238E27FC236}">
                <a16:creationId xmlns:a16="http://schemas.microsoft.com/office/drawing/2014/main" id="{561DC840-D118-4EBF-8245-A1C9843FCFCA}"/>
              </a:ext>
            </a:extLst>
          </p:cNvPr>
          <p:cNvPicPr>
            <a:picLocks noChangeAspect="1"/>
          </p:cNvPicPr>
          <p:nvPr/>
        </p:nvPicPr>
        <p:blipFill>
          <a:blip r:embed="rId7"/>
          <a:stretch>
            <a:fillRect/>
          </a:stretch>
        </p:blipFill>
        <p:spPr>
          <a:xfrm>
            <a:off x="5259697" y="342755"/>
            <a:ext cx="5905850" cy="5826255"/>
          </a:xfrm>
          <a:prstGeom prst="rect">
            <a:avLst/>
          </a:prstGeom>
        </p:spPr>
      </p:pic>
      <p:sp>
        <p:nvSpPr>
          <p:cNvPr id="6" name="ZoneTexte 5">
            <a:extLst>
              <a:ext uri="{FF2B5EF4-FFF2-40B4-BE49-F238E27FC236}">
                <a16:creationId xmlns:a16="http://schemas.microsoft.com/office/drawing/2014/main" id="{5E165326-A332-4CBF-8162-12F565B4BFD6}"/>
              </a:ext>
            </a:extLst>
          </p:cNvPr>
          <p:cNvSpPr txBox="1"/>
          <p:nvPr/>
        </p:nvSpPr>
        <p:spPr>
          <a:xfrm>
            <a:off x="5171014" y="6172118"/>
            <a:ext cx="5863905" cy="276999"/>
          </a:xfrm>
          <a:prstGeom prst="rect">
            <a:avLst/>
          </a:prstGeom>
          <a:noFill/>
        </p:spPr>
        <p:txBody>
          <a:bodyPr wrap="square" lIns="91440" tIns="45720" rIns="91440" bIns="45720" rtlCol="0" anchor="t">
            <a:spAutoFit/>
          </a:bodyPr>
          <a:lstStyle/>
          <a:p>
            <a:r>
              <a:rPr lang="fr-CA" sz="1200" dirty="0">
                <a:latin typeface="Roboto"/>
                <a:ea typeface="Roboto"/>
                <a:cs typeface="Roboto"/>
              </a:rPr>
              <a:t>Source: MERN, janvier 2023</a:t>
            </a:r>
          </a:p>
        </p:txBody>
      </p:sp>
    </p:spTree>
    <p:extLst>
      <p:ext uri="{BB962C8B-B14F-4D97-AF65-F5344CB8AC3E}">
        <p14:creationId xmlns:p14="http://schemas.microsoft.com/office/powerpoint/2010/main" val="480222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Personnalisé 1">
      <a:dk1>
        <a:srgbClr val="296F79"/>
      </a:dk1>
      <a:lt1>
        <a:sysClr val="window" lastClr="FFFFFF"/>
      </a:lt1>
      <a:dk2>
        <a:srgbClr val="000000"/>
      </a:dk2>
      <a:lt2>
        <a:srgbClr val="B8C7CB"/>
      </a:lt2>
      <a:accent1>
        <a:srgbClr val="00B8E0"/>
      </a:accent1>
      <a:accent2>
        <a:srgbClr val="BAD532"/>
      </a:accent2>
      <a:accent3>
        <a:srgbClr val="A5A5A5"/>
      </a:accent3>
      <a:accent4>
        <a:srgbClr val="849DA4"/>
      </a:accent4>
      <a:accent5>
        <a:srgbClr val="0092B4"/>
      </a:accent5>
      <a:accent6>
        <a:srgbClr val="70AD47"/>
      </a:accent6>
      <a:hlink>
        <a:srgbClr val="0092B4"/>
      </a:hlink>
      <a:folHlink>
        <a:srgbClr val="BB7F9D"/>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7D5CE6D25FD4FB07268238CBF6738" ma:contentTypeVersion="15" ma:contentTypeDescription="Crée un document." ma:contentTypeScope="" ma:versionID="f62a3ed2aab6e121b1563b39836feff3">
  <xsd:schema xmlns:xsd="http://www.w3.org/2001/XMLSchema" xmlns:xs="http://www.w3.org/2001/XMLSchema" xmlns:p="http://schemas.microsoft.com/office/2006/metadata/properties" xmlns:ns2="9d2d7e27-17ef-4a59-b94c-fd15e70ed6db" xmlns:ns3="d2f7badd-3d85-4209-a380-ed1c54b709e2" targetNamespace="http://schemas.microsoft.com/office/2006/metadata/properties" ma:root="true" ma:fieldsID="d04e1a3682e88fc733ebac0eda12d530" ns2:_="" ns3:_="">
    <xsd:import namespace="9d2d7e27-17ef-4a59-b94c-fd15e70ed6db"/>
    <xsd:import namespace="d2f7badd-3d85-4209-a380-ed1c54b709e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2d7e27-17ef-4a59-b94c-fd15e70ed6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c8757e77-10fe-4b48-b855-992482ebf0d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f7badd-3d85-4209-a380-ed1c54b709e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01fc415-11ef-4c08-9f66-2f783a56c794}" ma:internalName="TaxCatchAll" ma:showField="CatchAllData" ma:web="d2f7badd-3d85-4209-a380-ed1c54b709e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2d7e27-17ef-4a59-b94c-fd15e70ed6db">
      <Terms xmlns="http://schemas.microsoft.com/office/infopath/2007/PartnerControls"/>
    </lcf76f155ced4ddcb4097134ff3c332f>
    <TaxCatchAll xmlns="d2f7badd-3d85-4209-a380-ed1c54b709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8802C5-42FF-4850-8B75-2B1B815BC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2d7e27-17ef-4a59-b94c-fd15e70ed6db"/>
    <ds:schemaRef ds:uri="d2f7badd-3d85-4209-a380-ed1c54b709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0C3181-EA96-46B0-BC6A-C132A434AA93}">
  <ds:schemaRefs>
    <ds:schemaRef ds:uri="9d2d7e27-17ef-4a59-b94c-fd15e70ed6db"/>
    <ds:schemaRef ds:uri="d2f7badd-3d85-4209-a380-ed1c54b709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8E993B9-CFA7-4F63-BC6D-3CB07D8E2E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9517</TotalTime>
  <Words>1217</Words>
  <Application>Microsoft Office PowerPoint</Application>
  <PresentationFormat>Grand écran</PresentationFormat>
  <Paragraphs>245</Paragraphs>
  <Slides>19</Slides>
  <Notes>5</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VOTRE TITRE ICI</dc:title>
  <dc:creator>Mélodie Roy</dc:creator>
  <cp:lastModifiedBy>Ricardo Léon Ramirez Seguro</cp:lastModifiedBy>
  <cp:revision>553</cp:revision>
  <cp:lastPrinted>2023-03-31T11:55:41Z</cp:lastPrinted>
  <dcterms:created xsi:type="dcterms:W3CDTF">2021-10-06T15:49:37Z</dcterms:created>
  <dcterms:modified xsi:type="dcterms:W3CDTF">2024-11-29T16:39:31Z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0x010100A987D5CE6D25FD4FB07268238CBF6738</vt:lpwstr>
  </property>
  <property fmtid="{D5CDD505-2E9C-101B-9397-08002B2CF9AE}" pid="3" name="MediaServiceImageTags">
    <vt:lpwstr/>
  </property>
</Properties>
</file>