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4" r:id="rId4"/>
  </p:sldMasterIdLst>
  <p:notesMasterIdLst>
    <p:notesMasterId r:id="rId20"/>
  </p:notesMasterIdLst>
  <p:sldIdLst>
    <p:sldId id="318" r:id="rId5"/>
    <p:sldId id="350" r:id="rId6"/>
    <p:sldId id="365" r:id="rId7"/>
    <p:sldId id="280" r:id="rId8"/>
    <p:sldId id="366" r:id="rId9"/>
    <p:sldId id="367" r:id="rId10"/>
    <p:sldId id="373" r:id="rId11"/>
    <p:sldId id="368" r:id="rId12"/>
    <p:sldId id="369" r:id="rId13"/>
    <p:sldId id="374" r:id="rId14"/>
    <p:sldId id="371" r:id="rId15"/>
    <p:sldId id="375" r:id="rId16"/>
    <p:sldId id="372" r:id="rId17"/>
    <p:sldId id="376" r:id="rId18"/>
    <p:sldId id="319" r:id="rId19"/>
  </p:sldIdLst>
  <p:sldSz cx="12192000" cy="6858000"/>
  <p:notesSz cx="7315200" cy="9601200"/>
  <p:embeddedFontLst>
    <p:embeddedFont>
      <p:font typeface="Roboto" panose="02000000000000000000" pitchFamily="2" charset="0"/>
      <p:regular r:id="rId21"/>
      <p:bold r:id="rId22"/>
      <p:italic r:id="rId23"/>
      <p:boldItalic r:id="rId24"/>
    </p:embeddedFont>
    <p:embeddedFont>
      <p:font typeface="Ubuntu" panose="020B0504030602030204" pitchFamily="34" charset="0"/>
      <p:regular r:id="rId25"/>
      <p:bold r:id="rId26"/>
      <p:italic r:id="rId27"/>
      <p:boldItalic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4E6BC5-DA99-107E-66FD-65D4D4B36A18}" name="Phanie L. Charest" initials="PLC" userId="S::plcharest@cegepthetford.ca::460df412-846b-4d31-8eab-29984113f12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ie Rochette" initials="AR" lastIdx="1" clrIdx="0">
    <p:extLst>
      <p:ext uri="{19B8F6BF-5375-455C-9EA6-DF929625EA0E}">
        <p15:presenceInfo xmlns:p15="http://schemas.microsoft.com/office/powerpoint/2012/main" userId="S::arochette@cegepthetford.ca::e40a6e8b-cd8f-44ca-8908-35a19340f8b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6F79"/>
    <a:srgbClr val="E84819"/>
    <a:srgbClr val="0015FF"/>
    <a:srgbClr val="2BBDB9"/>
    <a:srgbClr val="C8B784"/>
    <a:srgbClr val="ED7D31"/>
    <a:srgbClr val="FADCD2"/>
    <a:srgbClr val="FFD757"/>
    <a:srgbClr val="FCB8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C5D818-B893-3844-4CF0-F5E546224AB2}" v="373" dt="2024-11-29T17:26:55.58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2218" y="86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 Laferrière" userId="8abe075c-1b08-4970-9d13-ac9c88579774" providerId="ADAL" clId="{1297711C-2D69-4A2C-8C6F-0FC9895261DC}"/>
    <pc:docChg chg="undo redo custSel addSld delSld modSld sldOrd">
      <pc:chgData name="Louis Laferrière" userId="8abe075c-1b08-4970-9d13-ac9c88579774" providerId="ADAL" clId="{1297711C-2D69-4A2C-8C6F-0FC9895261DC}" dt="2024-11-13T13:07:55.887" v="1459" actId="20577"/>
      <pc:docMkLst>
        <pc:docMk/>
      </pc:docMkLst>
      <pc:sldChg chg="modSp add del mod ord">
        <pc:chgData name="Louis Laferrière" userId="8abe075c-1b08-4970-9d13-ac9c88579774" providerId="ADAL" clId="{1297711C-2D69-4A2C-8C6F-0FC9895261DC}" dt="2024-11-12T20:46:01.527" v="1283"/>
        <pc:sldMkLst>
          <pc:docMk/>
          <pc:sldMk cId="3696383558" sldId="280"/>
        </pc:sldMkLst>
        <pc:spChg chg="mod">
          <ac:chgData name="Louis Laferrière" userId="8abe075c-1b08-4970-9d13-ac9c88579774" providerId="ADAL" clId="{1297711C-2D69-4A2C-8C6F-0FC9895261DC}" dt="2024-11-12T19:14:44.101" v="270" actId="20577"/>
          <ac:spMkLst>
            <pc:docMk/>
            <pc:sldMk cId="3696383558" sldId="280"/>
            <ac:spMk id="2" creationId="{E09D63B3-636C-60A7-1E32-4587B1FFBB29}"/>
          </ac:spMkLst>
        </pc:spChg>
      </pc:sldChg>
      <pc:sldChg chg="addSp delSp modSp mod">
        <pc:chgData name="Louis Laferrière" userId="8abe075c-1b08-4970-9d13-ac9c88579774" providerId="ADAL" clId="{1297711C-2D69-4A2C-8C6F-0FC9895261DC}" dt="2024-11-12T23:46:15.220" v="1326" actId="732"/>
        <pc:sldMkLst>
          <pc:docMk/>
          <pc:sldMk cId="2572358154" sldId="318"/>
        </pc:sldMkLst>
        <pc:spChg chg="mod">
          <ac:chgData name="Louis Laferrière" userId="8abe075c-1b08-4970-9d13-ac9c88579774" providerId="ADAL" clId="{1297711C-2D69-4A2C-8C6F-0FC9895261DC}" dt="2024-11-12T18:34:40.422" v="104" actId="20577"/>
          <ac:spMkLst>
            <pc:docMk/>
            <pc:sldMk cId="2572358154" sldId="318"/>
            <ac:spMk id="7" creationId="{4144C210-813D-432B-AA09-44C8D0EACA30}"/>
          </ac:spMkLst>
        </pc:spChg>
        <pc:picChg chg="add del">
          <ac:chgData name="Louis Laferrière" userId="8abe075c-1b08-4970-9d13-ac9c88579774" providerId="ADAL" clId="{1297711C-2D69-4A2C-8C6F-0FC9895261DC}" dt="2024-11-12T23:43:21.221" v="1302" actId="478"/>
          <ac:picMkLst>
            <pc:docMk/>
            <pc:sldMk cId="2572358154" sldId="318"/>
            <ac:picMk id="6" creationId="{734C550B-0FC5-4EC3-BB11-36EDB553BA01}"/>
          </ac:picMkLst>
        </pc:picChg>
        <pc:picChg chg="add mod">
          <ac:chgData name="Louis Laferrière" userId="8abe075c-1b08-4970-9d13-ac9c88579774" providerId="ADAL" clId="{1297711C-2D69-4A2C-8C6F-0FC9895261DC}" dt="2024-11-12T23:46:15.220" v="1326" actId="732"/>
          <ac:picMkLst>
            <pc:docMk/>
            <pc:sldMk cId="2572358154" sldId="318"/>
            <ac:picMk id="1026" creationId="{C82C017F-1153-4578-BDE2-4673B66C3AEF}"/>
          </ac:picMkLst>
        </pc:picChg>
      </pc:sldChg>
      <pc:sldChg chg="addSp delSp modSp mod">
        <pc:chgData name="Louis Laferrière" userId="8abe075c-1b08-4970-9d13-ac9c88579774" providerId="ADAL" clId="{1297711C-2D69-4A2C-8C6F-0FC9895261DC}" dt="2024-11-12T23:58:03.294" v="1378" actId="20577"/>
        <pc:sldMkLst>
          <pc:docMk/>
          <pc:sldMk cId="1112529315" sldId="319"/>
        </pc:sldMkLst>
        <pc:spChg chg="del">
          <ac:chgData name="Louis Laferrière" userId="8abe075c-1b08-4970-9d13-ac9c88579774" providerId="ADAL" clId="{1297711C-2D69-4A2C-8C6F-0FC9895261DC}" dt="2024-11-12T23:57:57.347" v="1373" actId="478"/>
          <ac:spMkLst>
            <pc:docMk/>
            <pc:sldMk cId="1112529315" sldId="319"/>
            <ac:spMk id="2" creationId="{5BC35E83-5EE7-40E5-9D66-C9B715084C7B}"/>
          </ac:spMkLst>
        </pc:spChg>
        <pc:spChg chg="mod">
          <ac:chgData name="Louis Laferrière" userId="8abe075c-1b08-4970-9d13-ac9c88579774" providerId="ADAL" clId="{1297711C-2D69-4A2C-8C6F-0FC9895261DC}" dt="2024-11-12T23:58:03.294" v="1378" actId="20577"/>
          <ac:spMkLst>
            <pc:docMk/>
            <pc:sldMk cId="1112529315" sldId="319"/>
            <ac:spMk id="14" creationId="{7FD28986-F332-468E-8525-EA309E8BAFAB}"/>
          </ac:spMkLst>
        </pc:spChg>
        <pc:picChg chg="add del mod">
          <ac:chgData name="Louis Laferrière" userId="8abe075c-1b08-4970-9d13-ac9c88579774" providerId="ADAL" clId="{1297711C-2D69-4A2C-8C6F-0FC9895261DC}" dt="2024-11-12T23:57:32.864" v="1368" actId="478"/>
          <ac:picMkLst>
            <pc:docMk/>
            <pc:sldMk cId="1112529315" sldId="319"/>
            <ac:picMk id="3074" creationId="{930F1747-AD15-4442-8327-D3F55953DC75}"/>
          </ac:picMkLst>
        </pc:picChg>
        <pc:picChg chg="add mod">
          <ac:chgData name="Louis Laferrière" userId="8abe075c-1b08-4970-9d13-ac9c88579774" providerId="ADAL" clId="{1297711C-2D69-4A2C-8C6F-0FC9895261DC}" dt="2024-11-12T23:57:52.774" v="1372" actId="167"/>
          <ac:picMkLst>
            <pc:docMk/>
            <pc:sldMk cId="1112529315" sldId="319"/>
            <ac:picMk id="3076" creationId="{3065D5E9-65B7-4723-8CF3-C373CE34A74A}"/>
          </ac:picMkLst>
        </pc:picChg>
      </pc:sldChg>
      <pc:sldChg chg="addSp delSp modSp mod">
        <pc:chgData name="Louis Laferrière" userId="8abe075c-1b08-4970-9d13-ac9c88579774" providerId="ADAL" clId="{1297711C-2D69-4A2C-8C6F-0FC9895261DC}" dt="2024-11-13T13:05:47.847" v="1439" actId="478"/>
        <pc:sldMkLst>
          <pc:docMk/>
          <pc:sldMk cId="1454229885" sldId="350"/>
        </pc:sldMkLst>
        <pc:spChg chg="mod">
          <ac:chgData name="Louis Laferrière" userId="8abe075c-1b08-4970-9d13-ac9c88579774" providerId="ADAL" clId="{1297711C-2D69-4A2C-8C6F-0FC9895261DC}" dt="2024-11-12T19:37:02.823" v="283" actId="1076"/>
          <ac:spMkLst>
            <pc:docMk/>
            <pc:sldMk cId="1454229885" sldId="350"/>
            <ac:spMk id="4" creationId="{BFB268A3-D614-44B7-AA8F-9BEC6ACCFFC2}"/>
          </ac:spMkLst>
        </pc:spChg>
        <pc:spChg chg="add del mod">
          <ac:chgData name="Louis Laferrière" userId="8abe075c-1b08-4970-9d13-ac9c88579774" providerId="ADAL" clId="{1297711C-2D69-4A2C-8C6F-0FC9895261DC}" dt="2024-11-13T13:05:47.847" v="1439" actId="478"/>
          <ac:spMkLst>
            <pc:docMk/>
            <pc:sldMk cId="1454229885" sldId="350"/>
            <ac:spMk id="7" creationId="{7963A0C7-82D6-46EA-8DB1-CA48AAA162F6}"/>
          </ac:spMkLst>
        </pc:spChg>
        <pc:spChg chg="mod">
          <ac:chgData name="Louis Laferrière" userId="8abe075c-1b08-4970-9d13-ac9c88579774" providerId="ADAL" clId="{1297711C-2D69-4A2C-8C6F-0FC9895261DC}" dt="2024-11-13T00:47:26.424" v="1399" actId="207"/>
          <ac:spMkLst>
            <pc:docMk/>
            <pc:sldMk cId="1454229885" sldId="350"/>
            <ac:spMk id="13" creationId="{22548A7D-82C6-4CAA-ABEC-8DE762F265E8}"/>
          </ac:spMkLst>
        </pc:spChg>
        <pc:spChg chg="del">
          <ac:chgData name="Louis Laferrière" userId="8abe075c-1b08-4970-9d13-ac9c88579774" providerId="ADAL" clId="{1297711C-2D69-4A2C-8C6F-0FC9895261DC}" dt="2024-11-12T19:00:57.503" v="151" actId="478"/>
          <ac:spMkLst>
            <pc:docMk/>
            <pc:sldMk cId="1454229885" sldId="350"/>
            <ac:spMk id="14" creationId="{5C6DEFB1-21DE-4921-8C3B-1FF35127C2B7}"/>
          </ac:spMkLst>
        </pc:spChg>
      </pc:sldChg>
      <pc:sldChg chg="del">
        <pc:chgData name="Louis Laferrière" userId="8abe075c-1b08-4970-9d13-ac9c88579774" providerId="ADAL" clId="{1297711C-2D69-4A2C-8C6F-0FC9895261DC}" dt="2024-11-12T19:43:47.025" v="668" actId="47"/>
        <pc:sldMkLst>
          <pc:docMk/>
          <pc:sldMk cId="4197981751" sldId="353"/>
        </pc:sldMkLst>
      </pc:sldChg>
      <pc:sldChg chg="del">
        <pc:chgData name="Louis Laferrière" userId="8abe075c-1b08-4970-9d13-ac9c88579774" providerId="ADAL" clId="{1297711C-2D69-4A2C-8C6F-0FC9895261DC}" dt="2024-11-12T19:43:47.025" v="668" actId="47"/>
        <pc:sldMkLst>
          <pc:docMk/>
          <pc:sldMk cId="1118791708" sldId="364"/>
        </pc:sldMkLst>
      </pc:sldChg>
      <pc:sldChg chg="modSp add del mod">
        <pc:chgData name="Louis Laferrière" userId="8abe075c-1b08-4970-9d13-ac9c88579774" providerId="ADAL" clId="{1297711C-2D69-4A2C-8C6F-0FC9895261DC}" dt="2024-11-13T13:06:17.659" v="1440" actId="20577"/>
        <pc:sldMkLst>
          <pc:docMk/>
          <pc:sldMk cId="4045317044" sldId="365"/>
        </pc:sldMkLst>
        <pc:spChg chg="mod">
          <ac:chgData name="Louis Laferrière" userId="8abe075c-1b08-4970-9d13-ac9c88579774" providerId="ADAL" clId="{1297711C-2D69-4A2C-8C6F-0FC9895261DC}" dt="2024-11-12T19:11:21.794" v="247" actId="20577"/>
          <ac:spMkLst>
            <pc:docMk/>
            <pc:sldMk cId="4045317044" sldId="365"/>
            <ac:spMk id="10" creationId="{FCDD27D4-E059-4530-8FE1-85BA8FAF9CF9}"/>
          </ac:spMkLst>
        </pc:spChg>
        <pc:spChg chg="mod">
          <ac:chgData name="Louis Laferrière" userId="8abe075c-1b08-4970-9d13-ac9c88579774" providerId="ADAL" clId="{1297711C-2D69-4A2C-8C6F-0FC9895261DC}" dt="2024-11-13T13:06:17.659" v="1440" actId="20577"/>
          <ac:spMkLst>
            <pc:docMk/>
            <pc:sldMk cId="4045317044" sldId="365"/>
            <ac:spMk id="13" creationId="{22548A7D-82C6-4CAA-ABEC-8DE762F265E8}"/>
          </ac:spMkLst>
        </pc:spChg>
      </pc:sldChg>
      <pc:sldChg chg="addSp modSp add mod">
        <pc:chgData name="Louis Laferrière" userId="8abe075c-1b08-4970-9d13-ac9c88579774" providerId="ADAL" clId="{1297711C-2D69-4A2C-8C6F-0FC9895261DC}" dt="2024-11-13T00:52:20.041" v="1410" actId="207"/>
        <pc:sldMkLst>
          <pc:docMk/>
          <pc:sldMk cId="2780135438" sldId="366"/>
        </pc:sldMkLst>
        <pc:spChg chg="mod">
          <ac:chgData name="Louis Laferrière" userId="8abe075c-1b08-4970-9d13-ac9c88579774" providerId="ADAL" clId="{1297711C-2D69-4A2C-8C6F-0FC9895261DC}" dt="2024-11-13T00:52:20.041" v="1410" actId="207"/>
          <ac:spMkLst>
            <pc:docMk/>
            <pc:sldMk cId="2780135438" sldId="366"/>
            <ac:spMk id="5" creationId="{E8C94C32-BC43-4821-A880-14762A64EF96}"/>
          </ac:spMkLst>
        </pc:spChg>
        <pc:spChg chg="add mod">
          <ac:chgData name="Louis Laferrière" userId="8abe075c-1b08-4970-9d13-ac9c88579774" providerId="ADAL" clId="{1297711C-2D69-4A2C-8C6F-0FC9895261DC}" dt="2024-11-13T00:51:55.030" v="1407" actId="571"/>
          <ac:spMkLst>
            <pc:docMk/>
            <pc:sldMk cId="2780135438" sldId="366"/>
            <ac:spMk id="8" creationId="{41570FCE-5657-4B18-A8C9-FDE8C96E6D58}"/>
          </ac:spMkLst>
        </pc:spChg>
        <pc:spChg chg="mod">
          <ac:chgData name="Louis Laferrière" userId="8abe075c-1b08-4970-9d13-ac9c88579774" providerId="ADAL" clId="{1297711C-2D69-4A2C-8C6F-0FC9895261DC}" dt="2024-11-12T19:45:41.643" v="681" actId="20577"/>
          <ac:spMkLst>
            <pc:docMk/>
            <pc:sldMk cId="2780135438" sldId="366"/>
            <ac:spMk id="10" creationId="{FCDD27D4-E059-4530-8FE1-85BA8FAF9CF9}"/>
          </ac:spMkLst>
        </pc:spChg>
        <pc:spChg chg="mod ord">
          <ac:chgData name="Louis Laferrière" userId="8abe075c-1b08-4970-9d13-ac9c88579774" providerId="ADAL" clId="{1297711C-2D69-4A2C-8C6F-0FC9895261DC}" dt="2024-11-13T00:51:59.708" v="1409" actId="167"/>
          <ac:spMkLst>
            <pc:docMk/>
            <pc:sldMk cId="2780135438" sldId="366"/>
            <ac:spMk id="13" creationId="{22548A7D-82C6-4CAA-ABEC-8DE762F265E8}"/>
          </ac:spMkLst>
        </pc:spChg>
        <pc:picChg chg="add mod">
          <ac:chgData name="Louis Laferrière" userId="8abe075c-1b08-4970-9d13-ac9c88579774" providerId="ADAL" clId="{1297711C-2D69-4A2C-8C6F-0FC9895261DC}" dt="2024-11-12T23:46:52.214" v="1332" actId="1037"/>
          <ac:picMkLst>
            <pc:docMk/>
            <pc:sldMk cId="2780135438" sldId="366"/>
            <ac:picMk id="2" creationId="{6F8ED631-2E45-4D9A-99BD-F3AB9B3C747F}"/>
          </ac:picMkLst>
        </pc:picChg>
      </pc:sldChg>
      <pc:sldChg chg="delSp modSp add mod">
        <pc:chgData name="Louis Laferrière" userId="8abe075c-1b08-4970-9d13-ac9c88579774" providerId="ADAL" clId="{1297711C-2D69-4A2C-8C6F-0FC9895261DC}" dt="2024-11-13T13:07:24.804" v="1456" actId="20577"/>
        <pc:sldMkLst>
          <pc:docMk/>
          <pc:sldMk cId="4142456079" sldId="367"/>
        </pc:sldMkLst>
        <pc:spChg chg="del">
          <ac:chgData name="Louis Laferrière" userId="8abe075c-1b08-4970-9d13-ac9c88579774" providerId="ADAL" clId="{1297711C-2D69-4A2C-8C6F-0FC9895261DC}" dt="2024-11-12T19:46:12.534" v="683" actId="478"/>
          <ac:spMkLst>
            <pc:docMk/>
            <pc:sldMk cId="4142456079" sldId="367"/>
            <ac:spMk id="5" creationId="{E8C94C32-BC43-4821-A880-14762A64EF96}"/>
          </ac:spMkLst>
        </pc:spChg>
        <pc:spChg chg="mod">
          <ac:chgData name="Louis Laferrière" userId="8abe075c-1b08-4970-9d13-ac9c88579774" providerId="ADAL" clId="{1297711C-2D69-4A2C-8C6F-0FC9895261DC}" dt="2024-11-13T13:07:24.804" v="1456" actId="20577"/>
          <ac:spMkLst>
            <pc:docMk/>
            <pc:sldMk cId="4142456079" sldId="367"/>
            <ac:spMk id="13" creationId="{22548A7D-82C6-4CAA-ABEC-8DE762F265E8}"/>
          </ac:spMkLst>
        </pc:spChg>
      </pc:sldChg>
      <pc:sldChg chg="modSp add mod">
        <pc:chgData name="Louis Laferrière" userId="8abe075c-1b08-4970-9d13-ac9c88579774" providerId="ADAL" clId="{1297711C-2D69-4A2C-8C6F-0FC9895261DC}" dt="2024-11-13T00:59:00.266" v="1421" actId="255"/>
        <pc:sldMkLst>
          <pc:docMk/>
          <pc:sldMk cId="2100460716" sldId="368"/>
        </pc:sldMkLst>
        <pc:spChg chg="mod">
          <ac:chgData name="Louis Laferrière" userId="8abe075c-1b08-4970-9d13-ac9c88579774" providerId="ADAL" clId="{1297711C-2D69-4A2C-8C6F-0FC9895261DC}" dt="2024-11-12T20:05:19.115" v="815" actId="14100"/>
          <ac:spMkLst>
            <pc:docMk/>
            <pc:sldMk cId="2100460716" sldId="368"/>
            <ac:spMk id="10" creationId="{FCDD27D4-E059-4530-8FE1-85BA8FAF9CF9}"/>
          </ac:spMkLst>
        </pc:spChg>
        <pc:spChg chg="mod">
          <ac:chgData name="Louis Laferrière" userId="8abe075c-1b08-4970-9d13-ac9c88579774" providerId="ADAL" clId="{1297711C-2D69-4A2C-8C6F-0FC9895261DC}" dt="2024-11-13T00:59:00.266" v="1421" actId="255"/>
          <ac:spMkLst>
            <pc:docMk/>
            <pc:sldMk cId="2100460716" sldId="368"/>
            <ac:spMk id="13" creationId="{22548A7D-82C6-4CAA-ABEC-8DE762F265E8}"/>
          </ac:spMkLst>
        </pc:spChg>
      </pc:sldChg>
      <pc:sldChg chg="new del">
        <pc:chgData name="Louis Laferrière" userId="8abe075c-1b08-4970-9d13-ac9c88579774" providerId="ADAL" clId="{1297711C-2D69-4A2C-8C6F-0FC9895261DC}" dt="2024-11-12T19:55:16.832" v="746" actId="680"/>
        <pc:sldMkLst>
          <pc:docMk/>
          <pc:sldMk cId="2333693787" sldId="368"/>
        </pc:sldMkLst>
      </pc:sldChg>
      <pc:sldChg chg="addSp modSp add mod">
        <pc:chgData name="Louis Laferrière" userId="8abe075c-1b08-4970-9d13-ac9c88579774" providerId="ADAL" clId="{1297711C-2D69-4A2C-8C6F-0FC9895261DC}" dt="2024-11-13T13:07:55.887" v="1459" actId="20577"/>
        <pc:sldMkLst>
          <pc:docMk/>
          <pc:sldMk cId="3937466408" sldId="369"/>
        </pc:sldMkLst>
        <pc:spChg chg="mod">
          <ac:chgData name="Louis Laferrière" userId="8abe075c-1b08-4970-9d13-ac9c88579774" providerId="ADAL" clId="{1297711C-2D69-4A2C-8C6F-0FC9895261DC}" dt="2024-11-13T13:07:55.887" v="1459" actId="20577"/>
          <ac:spMkLst>
            <pc:docMk/>
            <pc:sldMk cId="3937466408" sldId="369"/>
            <ac:spMk id="13" creationId="{22548A7D-82C6-4CAA-ABEC-8DE762F265E8}"/>
          </ac:spMkLst>
        </pc:spChg>
        <pc:picChg chg="add mod">
          <ac:chgData name="Louis Laferrière" userId="8abe075c-1b08-4970-9d13-ac9c88579774" providerId="ADAL" clId="{1297711C-2D69-4A2C-8C6F-0FC9895261DC}" dt="2024-11-12T23:59:44.097" v="1381" actId="1076"/>
          <ac:picMkLst>
            <pc:docMk/>
            <pc:sldMk cId="3937466408" sldId="369"/>
            <ac:picMk id="4098" creationId="{7BC1C84E-60EF-4125-9B0C-7F15052A4FB1}"/>
          </ac:picMkLst>
        </pc:picChg>
      </pc:sldChg>
      <pc:sldChg chg="addSp delSp new del mod">
        <pc:chgData name="Louis Laferrière" userId="8abe075c-1b08-4970-9d13-ac9c88579774" providerId="ADAL" clId="{1297711C-2D69-4A2C-8C6F-0FC9895261DC}" dt="2024-11-12T20:42:29.089" v="1277" actId="47"/>
        <pc:sldMkLst>
          <pc:docMk/>
          <pc:sldMk cId="1750216238" sldId="370"/>
        </pc:sldMkLst>
        <pc:spChg chg="add del">
          <ac:chgData name="Louis Laferrière" userId="8abe075c-1b08-4970-9d13-ac9c88579774" providerId="ADAL" clId="{1297711C-2D69-4A2C-8C6F-0FC9895261DC}" dt="2024-11-12T20:21:40.755" v="891" actId="22"/>
          <ac:spMkLst>
            <pc:docMk/>
            <pc:sldMk cId="1750216238" sldId="370"/>
            <ac:spMk id="3" creationId="{55135B95-209E-44F5-AEB7-E9AD5FAF90F3}"/>
          </ac:spMkLst>
        </pc:spChg>
      </pc:sldChg>
      <pc:sldChg chg="modSp add mod">
        <pc:chgData name="Louis Laferrière" userId="8abe075c-1b08-4970-9d13-ac9c88579774" providerId="ADAL" clId="{1297711C-2D69-4A2C-8C6F-0FC9895261DC}" dt="2024-11-13T01:00:09.310" v="1431" actId="2711"/>
        <pc:sldMkLst>
          <pc:docMk/>
          <pc:sldMk cId="3866067735" sldId="371"/>
        </pc:sldMkLst>
        <pc:spChg chg="mod">
          <ac:chgData name="Louis Laferrière" userId="8abe075c-1b08-4970-9d13-ac9c88579774" providerId="ADAL" clId="{1297711C-2D69-4A2C-8C6F-0FC9895261DC}" dt="2024-11-12T20:31:26.777" v="1026"/>
          <ac:spMkLst>
            <pc:docMk/>
            <pc:sldMk cId="3866067735" sldId="371"/>
            <ac:spMk id="10" creationId="{FCDD27D4-E059-4530-8FE1-85BA8FAF9CF9}"/>
          </ac:spMkLst>
        </pc:spChg>
        <pc:spChg chg="mod">
          <ac:chgData name="Louis Laferrière" userId="8abe075c-1b08-4970-9d13-ac9c88579774" providerId="ADAL" clId="{1297711C-2D69-4A2C-8C6F-0FC9895261DC}" dt="2024-11-13T01:00:09.310" v="1431" actId="2711"/>
          <ac:spMkLst>
            <pc:docMk/>
            <pc:sldMk cId="3866067735" sldId="371"/>
            <ac:spMk id="13" creationId="{22548A7D-82C6-4CAA-ABEC-8DE762F265E8}"/>
          </ac:spMkLst>
        </pc:spChg>
      </pc:sldChg>
      <pc:sldChg chg="addSp modSp add mod">
        <pc:chgData name="Louis Laferrière" userId="8abe075c-1b08-4970-9d13-ac9c88579774" providerId="ADAL" clId="{1297711C-2D69-4A2C-8C6F-0FC9895261DC}" dt="2024-11-13T01:00:48.860" v="1435" actId="6549"/>
        <pc:sldMkLst>
          <pc:docMk/>
          <pc:sldMk cId="2940821839" sldId="372"/>
        </pc:sldMkLst>
        <pc:spChg chg="mod">
          <ac:chgData name="Louis Laferrière" userId="8abe075c-1b08-4970-9d13-ac9c88579774" providerId="ADAL" clId="{1297711C-2D69-4A2C-8C6F-0FC9895261DC}" dt="2024-11-12T20:38:23.435" v="1267"/>
          <ac:spMkLst>
            <pc:docMk/>
            <pc:sldMk cId="2940821839" sldId="372"/>
            <ac:spMk id="10" creationId="{FCDD27D4-E059-4530-8FE1-85BA8FAF9CF9}"/>
          </ac:spMkLst>
        </pc:spChg>
        <pc:spChg chg="mod">
          <ac:chgData name="Louis Laferrière" userId="8abe075c-1b08-4970-9d13-ac9c88579774" providerId="ADAL" clId="{1297711C-2D69-4A2C-8C6F-0FC9895261DC}" dt="2024-11-13T01:00:48.860" v="1435" actId="6549"/>
          <ac:spMkLst>
            <pc:docMk/>
            <pc:sldMk cId="2940821839" sldId="372"/>
            <ac:spMk id="13" creationId="{22548A7D-82C6-4CAA-ABEC-8DE762F265E8}"/>
          </ac:spMkLst>
        </pc:spChg>
        <pc:picChg chg="add mod">
          <ac:chgData name="Louis Laferrière" userId="8abe075c-1b08-4970-9d13-ac9c88579774" providerId="ADAL" clId="{1297711C-2D69-4A2C-8C6F-0FC9895261DC}" dt="2024-11-12T23:55:20.969" v="1356" actId="1036"/>
          <ac:picMkLst>
            <pc:docMk/>
            <pc:sldMk cId="2940821839" sldId="372"/>
            <ac:picMk id="2050" creationId="{A580102C-2C8D-457B-BA8F-64E7A16C84DC}"/>
          </ac:picMkLst>
        </pc:picChg>
      </pc:sldChg>
      <pc:sldChg chg="modSp add mod ord">
        <pc:chgData name="Louis Laferrière" userId="8abe075c-1b08-4970-9d13-ac9c88579774" providerId="ADAL" clId="{1297711C-2D69-4A2C-8C6F-0FC9895261DC}" dt="2024-11-12T20:46:41.610" v="1297"/>
        <pc:sldMkLst>
          <pc:docMk/>
          <pc:sldMk cId="1360550412" sldId="373"/>
        </pc:sldMkLst>
        <pc:spChg chg="mod">
          <ac:chgData name="Louis Laferrière" userId="8abe075c-1b08-4970-9d13-ac9c88579774" providerId="ADAL" clId="{1297711C-2D69-4A2C-8C6F-0FC9895261DC}" dt="2024-11-12T20:46:41.610" v="1297"/>
          <ac:spMkLst>
            <pc:docMk/>
            <pc:sldMk cId="1360550412" sldId="373"/>
            <ac:spMk id="2" creationId="{E09D63B3-636C-60A7-1E32-4587B1FFBB29}"/>
          </ac:spMkLst>
        </pc:spChg>
      </pc:sldChg>
      <pc:sldChg chg="add del setBg">
        <pc:chgData name="Louis Laferrière" userId="8abe075c-1b08-4970-9d13-ac9c88579774" providerId="ADAL" clId="{1297711C-2D69-4A2C-8C6F-0FC9895261DC}" dt="2024-11-12T20:46:16.084" v="1287" actId="47"/>
        <pc:sldMkLst>
          <pc:docMk/>
          <pc:sldMk cId="2776074697" sldId="373"/>
        </pc:sldMkLst>
      </pc:sldChg>
      <pc:sldChg chg="add del setBg">
        <pc:chgData name="Louis Laferrière" userId="8abe075c-1b08-4970-9d13-ac9c88579774" providerId="ADAL" clId="{1297711C-2D69-4A2C-8C6F-0FC9895261DC}" dt="2024-11-12T20:46:15.079" v="1286" actId="47"/>
        <pc:sldMkLst>
          <pc:docMk/>
          <pc:sldMk cId="989215625" sldId="374"/>
        </pc:sldMkLst>
      </pc:sldChg>
      <pc:sldChg chg="modSp add mod ord">
        <pc:chgData name="Louis Laferrière" userId="8abe075c-1b08-4970-9d13-ac9c88579774" providerId="ADAL" clId="{1297711C-2D69-4A2C-8C6F-0FC9895261DC}" dt="2024-11-12T20:46:48.520" v="1298"/>
        <pc:sldMkLst>
          <pc:docMk/>
          <pc:sldMk cId="2756265045" sldId="374"/>
        </pc:sldMkLst>
        <pc:spChg chg="mod">
          <ac:chgData name="Louis Laferrière" userId="8abe075c-1b08-4970-9d13-ac9c88579774" providerId="ADAL" clId="{1297711C-2D69-4A2C-8C6F-0FC9895261DC}" dt="2024-11-12T20:46:48.520" v="1298"/>
          <ac:spMkLst>
            <pc:docMk/>
            <pc:sldMk cId="2756265045" sldId="374"/>
            <ac:spMk id="2" creationId="{E09D63B3-636C-60A7-1E32-4587B1FFBB29}"/>
          </ac:spMkLst>
        </pc:spChg>
      </pc:sldChg>
      <pc:sldChg chg="modSp add mod ord">
        <pc:chgData name="Louis Laferrière" userId="8abe075c-1b08-4970-9d13-ac9c88579774" providerId="ADAL" clId="{1297711C-2D69-4A2C-8C6F-0FC9895261DC}" dt="2024-11-12T20:46:56.478" v="1299"/>
        <pc:sldMkLst>
          <pc:docMk/>
          <pc:sldMk cId="1490565504" sldId="375"/>
        </pc:sldMkLst>
        <pc:spChg chg="mod">
          <ac:chgData name="Louis Laferrière" userId="8abe075c-1b08-4970-9d13-ac9c88579774" providerId="ADAL" clId="{1297711C-2D69-4A2C-8C6F-0FC9895261DC}" dt="2024-11-12T20:46:56.478" v="1299"/>
          <ac:spMkLst>
            <pc:docMk/>
            <pc:sldMk cId="1490565504" sldId="375"/>
            <ac:spMk id="2" creationId="{E09D63B3-636C-60A7-1E32-4587B1FFBB29}"/>
          </ac:spMkLst>
        </pc:spChg>
      </pc:sldChg>
      <pc:sldChg chg="delSp modSp add mod">
        <pc:chgData name="Louis Laferrière" userId="8abe075c-1b08-4970-9d13-ac9c88579774" providerId="ADAL" clId="{1297711C-2D69-4A2C-8C6F-0FC9895261DC}" dt="2024-11-13T01:00:57.711" v="1437" actId="478"/>
        <pc:sldMkLst>
          <pc:docMk/>
          <pc:sldMk cId="2691152016" sldId="376"/>
        </pc:sldMkLst>
        <pc:spChg chg="mod">
          <ac:chgData name="Louis Laferrière" userId="8abe075c-1b08-4970-9d13-ac9c88579774" providerId="ADAL" clId="{1297711C-2D69-4A2C-8C6F-0FC9895261DC}" dt="2024-11-13T01:00:55.004" v="1436" actId="6549"/>
          <ac:spMkLst>
            <pc:docMk/>
            <pc:sldMk cId="2691152016" sldId="376"/>
            <ac:spMk id="13" creationId="{22548A7D-82C6-4CAA-ABEC-8DE762F265E8}"/>
          </ac:spMkLst>
        </pc:spChg>
        <pc:picChg chg="del">
          <ac:chgData name="Louis Laferrière" userId="8abe075c-1b08-4970-9d13-ac9c88579774" providerId="ADAL" clId="{1297711C-2D69-4A2C-8C6F-0FC9895261DC}" dt="2024-11-13T01:00:57.711" v="1437" actId="478"/>
          <ac:picMkLst>
            <pc:docMk/>
            <pc:sldMk cId="2691152016" sldId="376"/>
            <ac:picMk id="2050" creationId="{A580102C-2C8D-457B-BA8F-64E7A16C84DC}"/>
          </ac:picMkLst>
        </pc:picChg>
      </pc:sldChg>
    </pc:docChg>
  </pc:docChgLst>
  <pc:docChgLst>
    <pc:chgData name="Sylvie Lessard" userId="S::slessard2@cegepthetford.ca::8814db60-839e-4b8d-a412-176a9b9995c9" providerId="AD" clId="Web-{E3C5D818-B893-3844-4CF0-F5E546224AB2}"/>
    <pc:docChg chg="modSld">
      <pc:chgData name="Sylvie Lessard" userId="S::slessard2@cegepthetford.ca::8814db60-839e-4b8d-a412-176a9b9995c9" providerId="AD" clId="Web-{E3C5D818-B893-3844-4CF0-F5E546224AB2}" dt="2024-11-29T17:26:55.580" v="300" actId="20577"/>
      <pc:docMkLst>
        <pc:docMk/>
      </pc:docMkLst>
      <pc:sldChg chg="modSp">
        <pc:chgData name="Sylvie Lessard" userId="S::slessard2@cegepthetford.ca::8814db60-839e-4b8d-a412-176a9b9995c9" providerId="AD" clId="Web-{E3C5D818-B893-3844-4CF0-F5E546224AB2}" dt="2024-11-29T17:01:23.768" v="114"/>
        <pc:sldMkLst>
          <pc:docMk/>
          <pc:sldMk cId="3696383558" sldId="280"/>
        </pc:sldMkLst>
        <pc:spChg chg="mod">
          <ac:chgData name="Sylvie Lessard" userId="S::slessard2@cegepthetford.ca::8814db60-839e-4b8d-a412-176a9b9995c9" providerId="AD" clId="Web-{E3C5D818-B893-3844-4CF0-F5E546224AB2}" dt="2024-11-29T17:01:23.768" v="114"/>
          <ac:spMkLst>
            <pc:docMk/>
            <pc:sldMk cId="3696383558" sldId="280"/>
            <ac:spMk id="2" creationId="{E09D63B3-636C-60A7-1E32-4587B1FFBB29}"/>
          </ac:spMkLst>
        </pc:spChg>
      </pc:sldChg>
      <pc:sldChg chg="modSp">
        <pc:chgData name="Sylvie Lessard" userId="S::slessard2@cegepthetford.ca::8814db60-839e-4b8d-a412-176a9b9995c9" providerId="AD" clId="Web-{E3C5D818-B893-3844-4CF0-F5E546224AB2}" dt="2024-11-29T16:51:58.669" v="40" actId="20577"/>
        <pc:sldMkLst>
          <pc:docMk/>
          <pc:sldMk cId="2572358154" sldId="318"/>
        </pc:sldMkLst>
        <pc:spChg chg="mod">
          <ac:chgData name="Sylvie Lessard" userId="S::slessard2@cegepthetford.ca::8814db60-839e-4b8d-a412-176a9b9995c9" providerId="AD" clId="Web-{E3C5D818-B893-3844-4CF0-F5E546224AB2}" dt="2024-11-29T16:51:58.669" v="40" actId="20577"/>
          <ac:spMkLst>
            <pc:docMk/>
            <pc:sldMk cId="2572358154" sldId="318"/>
            <ac:spMk id="7" creationId="{4144C210-813D-432B-AA09-44C8D0EACA30}"/>
          </ac:spMkLst>
        </pc:spChg>
      </pc:sldChg>
      <pc:sldChg chg="modSp">
        <pc:chgData name="Sylvie Lessard" userId="S::slessard2@cegepthetford.ca::8814db60-839e-4b8d-a412-176a9b9995c9" providerId="AD" clId="Web-{E3C5D818-B893-3844-4CF0-F5E546224AB2}" dt="2024-11-29T17:24:51.220" v="280" actId="20577"/>
        <pc:sldMkLst>
          <pc:docMk/>
          <pc:sldMk cId="1112529315" sldId="319"/>
        </pc:sldMkLst>
        <pc:spChg chg="mod">
          <ac:chgData name="Sylvie Lessard" userId="S::slessard2@cegepthetford.ca::8814db60-839e-4b8d-a412-176a9b9995c9" providerId="AD" clId="Web-{E3C5D818-B893-3844-4CF0-F5E546224AB2}" dt="2024-11-29T17:24:51.220" v="280" actId="20577"/>
          <ac:spMkLst>
            <pc:docMk/>
            <pc:sldMk cId="1112529315" sldId="319"/>
            <ac:spMk id="14" creationId="{7FD28986-F332-468E-8525-EA309E8BAFAB}"/>
          </ac:spMkLst>
        </pc:spChg>
      </pc:sldChg>
      <pc:sldChg chg="modSp">
        <pc:chgData name="Sylvie Lessard" userId="S::slessard2@cegepthetford.ca::8814db60-839e-4b8d-a412-176a9b9995c9" providerId="AD" clId="Web-{E3C5D818-B893-3844-4CF0-F5E546224AB2}" dt="2024-11-29T17:26:55.580" v="300" actId="20577"/>
        <pc:sldMkLst>
          <pc:docMk/>
          <pc:sldMk cId="1454229885" sldId="350"/>
        </pc:sldMkLst>
        <pc:spChg chg="mod">
          <ac:chgData name="Sylvie Lessard" userId="S::slessard2@cegepthetford.ca::8814db60-839e-4b8d-a412-176a9b9995c9" providerId="AD" clId="Web-{E3C5D818-B893-3844-4CF0-F5E546224AB2}" dt="2024-11-29T17:01:05.081" v="110" actId="20577"/>
          <ac:spMkLst>
            <pc:docMk/>
            <pc:sldMk cId="1454229885" sldId="350"/>
            <ac:spMk id="10" creationId="{FCDD27D4-E059-4530-8FE1-85BA8FAF9CF9}"/>
          </ac:spMkLst>
        </pc:spChg>
        <pc:spChg chg="mod">
          <ac:chgData name="Sylvie Lessard" userId="S::slessard2@cegepthetford.ca::8814db60-839e-4b8d-a412-176a9b9995c9" providerId="AD" clId="Web-{E3C5D818-B893-3844-4CF0-F5E546224AB2}" dt="2024-11-29T17:26:55.580" v="300" actId="20577"/>
          <ac:spMkLst>
            <pc:docMk/>
            <pc:sldMk cId="1454229885" sldId="350"/>
            <ac:spMk id="13" creationId="{22548A7D-82C6-4CAA-ABEC-8DE762F265E8}"/>
          </ac:spMkLst>
        </pc:spChg>
      </pc:sldChg>
      <pc:sldChg chg="modSp">
        <pc:chgData name="Sylvie Lessard" userId="S::slessard2@cegepthetford.ca::8814db60-839e-4b8d-a412-176a9b9995c9" providerId="AD" clId="Web-{E3C5D818-B893-3844-4CF0-F5E546224AB2}" dt="2024-11-29T17:08:32.382" v="165" actId="20577"/>
        <pc:sldMkLst>
          <pc:docMk/>
          <pc:sldMk cId="4045317044" sldId="365"/>
        </pc:sldMkLst>
        <pc:spChg chg="mod">
          <ac:chgData name="Sylvie Lessard" userId="S::slessard2@cegepthetford.ca::8814db60-839e-4b8d-a412-176a9b9995c9" providerId="AD" clId="Web-{E3C5D818-B893-3844-4CF0-F5E546224AB2}" dt="2024-11-29T17:08:03.929" v="163" actId="1076"/>
          <ac:spMkLst>
            <pc:docMk/>
            <pc:sldMk cId="4045317044" sldId="365"/>
            <ac:spMk id="10" creationId="{FCDD27D4-E059-4530-8FE1-85BA8FAF9CF9}"/>
          </ac:spMkLst>
        </pc:spChg>
        <pc:spChg chg="mod">
          <ac:chgData name="Sylvie Lessard" userId="S::slessard2@cegepthetford.ca::8814db60-839e-4b8d-a412-176a9b9995c9" providerId="AD" clId="Web-{E3C5D818-B893-3844-4CF0-F5E546224AB2}" dt="2024-11-29T17:08:32.382" v="165" actId="20577"/>
          <ac:spMkLst>
            <pc:docMk/>
            <pc:sldMk cId="4045317044" sldId="365"/>
            <ac:spMk id="13" creationId="{22548A7D-82C6-4CAA-ABEC-8DE762F265E8}"/>
          </ac:spMkLst>
        </pc:spChg>
      </pc:sldChg>
      <pc:sldChg chg="modSp">
        <pc:chgData name="Sylvie Lessard" userId="S::slessard2@cegepthetford.ca::8814db60-839e-4b8d-a412-176a9b9995c9" providerId="AD" clId="Web-{E3C5D818-B893-3844-4CF0-F5E546224AB2}" dt="2024-11-29T17:05:29.771" v="142" actId="1076"/>
        <pc:sldMkLst>
          <pc:docMk/>
          <pc:sldMk cId="2780135438" sldId="366"/>
        </pc:sldMkLst>
        <pc:spChg chg="mod">
          <ac:chgData name="Sylvie Lessard" userId="S::slessard2@cegepthetford.ca::8814db60-839e-4b8d-a412-176a9b9995c9" providerId="AD" clId="Web-{E3C5D818-B893-3844-4CF0-F5E546224AB2}" dt="2024-11-29T17:05:29.771" v="142" actId="1076"/>
          <ac:spMkLst>
            <pc:docMk/>
            <pc:sldMk cId="2780135438" sldId="366"/>
            <ac:spMk id="5" creationId="{E8C94C32-BC43-4821-A880-14762A64EF96}"/>
          </ac:spMkLst>
        </pc:spChg>
        <pc:spChg chg="mod">
          <ac:chgData name="Sylvie Lessard" userId="S::slessard2@cegepthetford.ca::8814db60-839e-4b8d-a412-176a9b9995c9" providerId="AD" clId="Web-{E3C5D818-B893-3844-4CF0-F5E546224AB2}" dt="2024-11-29T17:02:18.535" v="118" actId="1076"/>
          <ac:spMkLst>
            <pc:docMk/>
            <pc:sldMk cId="2780135438" sldId="366"/>
            <ac:spMk id="10" creationId="{FCDD27D4-E059-4530-8FE1-85BA8FAF9CF9}"/>
          </ac:spMkLst>
        </pc:spChg>
        <pc:spChg chg="mod">
          <ac:chgData name="Sylvie Lessard" userId="S::slessard2@cegepthetford.ca::8814db60-839e-4b8d-a412-176a9b9995c9" providerId="AD" clId="Web-{E3C5D818-B893-3844-4CF0-F5E546224AB2}" dt="2024-11-29T17:05:25.224" v="141" actId="20577"/>
          <ac:spMkLst>
            <pc:docMk/>
            <pc:sldMk cId="2780135438" sldId="366"/>
            <ac:spMk id="13" creationId="{22548A7D-82C6-4CAA-ABEC-8DE762F265E8}"/>
          </ac:spMkLst>
        </pc:spChg>
      </pc:sldChg>
      <pc:sldChg chg="modSp">
        <pc:chgData name="Sylvie Lessard" userId="S::slessard2@cegepthetford.ca::8814db60-839e-4b8d-a412-176a9b9995c9" providerId="AD" clId="Web-{E3C5D818-B893-3844-4CF0-F5E546224AB2}" dt="2024-11-29T17:06:45.678" v="154" actId="20577"/>
        <pc:sldMkLst>
          <pc:docMk/>
          <pc:sldMk cId="4142456079" sldId="367"/>
        </pc:sldMkLst>
        <pc:spChg chg="mod">
          <ac:chgData name="Sylvie Lessard" userId="S::slessard2@cegepthetford.ca::8814db60-839e-4b8d-a412-176a9b9995c9" providerId="AD" clId="Web-{E3C5D818-B893-3844-4CF0-F5E546224AB2}" dt="2024-11-29T17:03:14.519" v="122" actId="1076"/>
          <ac:spMkLst>
            <pc:docMk/>
            <pc:sldMk cId="4142456079" sldId="367"/>
            <ac:spMk id="10" creationId="{FCDD27D4-E059-4530-8FE1-85BA8FAF9CF9}"/>
          </ac:spMkLst>
        </pc:spChg>
        <pc:spChg chg="mod">
          <ac:chgData name="Sylvie Lessard" userId="S::slessard2@cegepthetford.ca::8814db60-839e-4b8d-a412-176a9b9995c9" providerId="AD" clId="Web-{E3C5D818-B893-3844-4CF0-F5E546224AB2}" dt="2024-11-29T17:06:45.678" v="154" actId="20577"/>
          <ac:spMkLst>
            <pc:docMk/>
            <pc:sldMk cId="4142456079" sldId="367"/>
            <ac:spMk id="13" creationId="{22548A7D-82C6-4CAA-ABEC-8DE762F265E8}"/>
          </ac:spMkLst>
        </pc:spChg>
      </pc:sldChg>
      <pc:sldChg chg="modSp">
        <pc:chgData name="Sylvie Lessard" userId="S::slessard2@cegepthetford.ca::8814db60-839e-4b8d-a412-176a9b9995c9" providerId="AD" clId="Web-{E3C5D818-B893-3844-4CF0-F5E546224AB2}" dt="2024-11-29T17:15:09.651" v="218" actId="20577"/>
        <pc:sldMkLst>
          <pc:docMk/>
          <pc:sldMk cId="2100460716" sldId="368"/>
        </pc:sldMkLst>
        <pc:spChg chg="mod">
          <ac:chgData name="Sylvie Lessard" userId="S::slessard2@cegepthetford.ca::8814db60-839e-4b8d-a412-176a9b9995c9" providerId="AD" clId="Web-{E3C5D818-B893-3844-4CF0-F5E546224AB2}" dt="2024-11-29T17:11:07.477" v="183" actId="1076"/>
          <ac:spMkLst>
            <pc:docMk/>
            <pc:sldMk cId="2100460716" sldId="368"/>
            <ac:spMk id="10" creationId="{FCDD27D4-E059-4530-8FE1-85BA8FAF9CF9}"/>
          </ac:spMkLst>
        </pc:spChg>
        <pc:spChg chg="mod">
          <ac:chgData name="Sylvie Lessard" userId="S::slessard2@cegepthetford.ca::8814db60-839e-4b8d-a412-176a9b9995c9" providerId="AD" clId="Web-{E3C5D818-B893-3844-4CF0-F5E546224AB2}" dt="2024-11-29T17:15:09.651" v="218" actId="20577"/>
          <ac:spMkLst>
            <pc:docMk/>
            <pc:sldMk cId="2100460716" sldId="368"/>
            <ac:spMk id="13" creationId="{22548A7D-82C6-4CAA-ABEC-8DE762F265E8}"/>
          </ac:spMkLst>
        </pc:spChg>
      </pc:sldChg>
      <pc:sldChg chg="modSp">
        <pc:chgData name="Sylvie Lessard" userId="S::slessard2@cegepthetford.ca::8814db60-839e-4b8d-a412-176a9b9995c9" providerId="AD" clId="Web-{E3C5D818-B893-3844-4CF0-F5E546224AB2}" dt="2024-11-29T17:15:29.667" v="220" actId="20577"/>
        <pc:sldMkLst>
          <pc:docMk/>
          <pc:sldMk cId="3937466408" sldId="369"/>
        </pc:sldMkLst>
        <pc:spChg chg="mod">
          <ac:chgData name="Sylvie Lessard" userId="S::slessard2@cegepthetford.ca::8814db60-839e-4b8d-a412-176a9b9995c9" providerId="AD" clId="Web-{E3C5D818-B893-3844-4CF0-F5E546224AB2}" dt="2024-11-29T17:11:20.665" v="185" actId="1076"/>
          <ac:spMkLst>
            <pc:docMk/>
            <pc:sldMk cId="3937466408" sldId="369"/>
            <ac:spMk id="4" creationId="{BFB268A3-D614-44B7-AA8F-9BEC6ACCFFC2}"/>
          </ac:spMkLst>
        </pc:spChg>
        <pc:spChg chg="mod">
          <ac:chgData name="Sylvie Lessard" userId="S::slessard2@cegepthetford.ca::8814db60-839e-4b8d-a412-176a9b9995c9" providerId="AD" clId="Web-{E3C5D818-B893-3844-4CF0-F5E546224AB2}" dt="2024-11-29T17:15:29.667" v="220" actId="20577"/>
          <ac:spMkLst>
            <pc:docMk/>
            <pc:sldMk cId="3937466408" sldId="369"/>
            <ac:spMk id="10" creationId="{FCDD27D4-E059-4530-8FE1-85BA8FAF9CF9}"/>
          </ac:spMkLst>
        </pc:spChg>
        <pc:spChg chg="mod">
          <ac:chgData name="Sylvie Lessard" userId="S::slessard2@cegepthetford.ca::8814db60-839e-4b8d-a412-176a9b9995c9" providerId="AD" clId="Web-{E3C5D818-B893-3844-4CF0-F5E546224AB2}" dt="2024-11-29T17:13:48.182" v="206" actId="14100"/>
          <ac:spMkLst>
            <pc:docMk/>
            <pc:sldMk cId="3937466408" sldId="369"/>
            <ac:spMk id="13" creationId="{22548A7D-82C6-4CAA-ABEC-8DE762F265E8}"/>
          </ac:spMkLst>
        </pc:spChg>
        <pc:picChg chg="mod">
          <ac:chgData name="Sylvie Lessard" userId="S::slessard2@cegepthetford.ca::8814db60-839e-4b8d-a412-176a9b9995c9" providerId="AD" clId="Web-{E3C5D818-B893-3844-4CF0-F5E546224AB2}" dt="2024-11-29T17:11:29.509" v="187" actId="1076"/>
          <ac:picMkLst>
            <pc:docMk/>
            <pc:sldMk cId="3937466408" sldId="369"/>
            <ac:picMk id="4098" creationId="{7BC1C84E-60EF-4125-9B0C-7F15052A4FB1}"/>
          </ac:picMkLst>
        </pc:picChg>
      </pc:sldChg>
      <pc:sldChg chg="modSp">
        <pc:chgData name="Sylvie Lessard" userId="S::slessard2@cegepthetford.ca::8814db60-839e-4b8d-a412-176a9b9995c9" providerId="AD" clId="Web-{E3C5D818-B893-3844-4CF0-F5E546224AB2}" dt="2024-11-29T17:21:25.358" v="249" actId="20577"/>
        <pc:sldMkLst>
          <pc:docMk/>
          <pc:sldMk cId="3866067735" sldId="371"/>
        </pc:sldMkLst>
        <pc:spChg chg="mod">
          <ac:chgData name="Sylvie Lessard" userId="S::slessard2@cegepthetford.ca::8814db60-839e-4b8d-a412-176a9b9995c9" providerId="AD" clId="Web-{E3C5D818-B893-3844-4CF0-F5E546224AB2}" dt="2024-11-29T17:17:32.622" v="236" actId="1076"/>
          <ac:spMkLst>
            <pc:docMk/>
            <pc:sldMk cId="3866067735" sldId="371"/>
            <ac:spMk id="10" creationId="{FCDD27D4-E059-4530-8FE1-85BA8FAF9CF9}"/>
          </ac:spMkLst>
        </pc:spChg>
        <pc:spChg chg="mod">
          <ac:chgData name="Sylvie Lessard" userId="S::slessard2@cegepthetford.ca::8814db60-839e-4b8d-a412-176a9b9995c9" providerId="AD" clId="Web-{E3C5D818-B893-3844-4CF0-F5E546224AB2}" dt="2024-11-29T17:21:25.358" v="249" actId="20577"/>
          <ac:spMkLst>
            <pc:docMk/>
            <pc:sldMk cId="3866067735" sldId="371"/>
            <ac:spMk id="13" creationId="{22548A7D-82C6-4CAA-ABEC-8DE762F265E8}"/>
          </ac:spMkLst>
        </pc:spChg>
      </pc:sldChg>
      <pc:sldChg chg="modSp">
        <pc:chgData name="Sylvie Lessard" userId="S::slessard2@cegepthetford.ca::8814db60-839e-4b8d-a412-176a9b9995c9" providerId="AD" clId="Web-{E3C5D818-B893-3844-4CF0-F5E546224AB2}" dt="2024-11-29T17:23:34.859" v="270" actId="1076"/>
        <pc:sldMkLst>
          <pc:docMk/>
          <pc:sldMk cId="2940821839" sldId="372"/>
        </pc:sldMkLst>
        <pc:spChg chg="mod">
          <ac:chgData name="Sylvie Lessard" userId="S::slessard2@cegepthetford.ca::8814db60-839e-4b8d-a412-176a9b9995c9" providerId="AD" clId="Web-{E3C5D818-B893-3844-4CF0-F5E546224AB2}" dt="2024-11-29T17:23:34.859" v="270" actId="1076"/>
          <ac:spMkLst>
            <pc:docMk/>
            <pc:sldMk cId="2940821839" sldId="372"/>
            <ac:spMk id="10" creationId="{FCDD27D4-E059-4530-8FE1-85BA8FAF9CF9}"/>
          </ac:spMkLst>
        </pc:spChg>
        <pc:spChg chg="mod">
          <ac:chgData name="Sylvie Lessard" userId="S::slessard2@cegepthetford.ca::8814db60-839e-4b8d-a412-176a9b9995c9" providerId="AD" clId="Web-{E3C5D818-B893-3844-4CF0-F5E546224AB2}" dt="2024-11-29T17:23:31.688" v="269" actId="20577"/>
          <ac:spMkLst>
            <pc:docMk/>
            <pc:sldMk cId="2940821839" sldId="372"/>
            <ac:spMk id="13" creationId="{22548A7D-82C6-4CAA-ABEC-8DE762F265E8}"/>
          </ac:spMkLst>
        </pc:spChg>
      </pc:sldChg>
      <pc:sldChg chg="modSp">
        <pc:chgData name="Sylvie Lessard" userId="S::slessard2@cegepthetford.ca::8814db60-839e-4b8d-a412-176a9b9995c9" providerId="AD" clId="Web-{E3C5D818-B893-3844-4CF0-F5E546224AB2}" dt="2024-11-29T17:07:22.788" v="159" actId="1076"/>
        <pc:sldMkLst>
          <pc:docMk/>
          <pc:sldMk cId="1360550412" sldId="373"/>
        </pc:sldMkLst>
        <pc:spChg chg="mod">
          <ac:chgData name="Sylvie Lessard" userId="S::slessard2@cegepthetford.ca::8814db60-839e-4b8d-a412-176a9b9995c9" providerId="AD" clId="Web-{E3C5D818-B893-3844-4CF0-F5E546224AB2}" dt="2024-11-29T17:07:09.803" v="158" actId="1076"/>
          <ac:spMkLst>
            <pc:docMk/>
            <pc:sldMk cId="1360550412" sldId="373"/>
            <ac:spMk id="2" creationId="{E09D63B3-636C-60A7-1E32-4587B1FFBB29}"/>
          </ac:spMkLst>
        </pc:spChg>
        <pc:cxnChg chg="mod">
          <ac:chgData name="Sylvie Lessard" userId="S::slessard2@cegepthetford.ca::8814db60-839e-4b8d-a412-176a9b9995c9" providerId="AD" clId="Web-{E3C5D818-B893-3844-4CF0-F5E546224AB2}" dt="2024-11-29T17:07:22.788" v="159" actId="1076"/>
          <ac:cxnSpMkLst>
            <pc:docMk/>
            <pc:sldMk cId="1360550412" sldId="373"/>
            <ac:cxnSpMk id="29" creationId="{6BAD6A2B-979C-4491-8C35-669D687B0651}"/>
          </ac:cxnSpMkLst>
        </pc:cxnChg>
      </pc:sldChg>
      <pc:sldChg chg="modSp">
        <pc:chgData name="Sylvie Lessard" userId="S::slessard2@cegepthetford.ca::8814db60-839e-4b8d-a412-176a9b9995c9" providerId="AD" clId="Web-{E3C5D818-B893-3844-4CF0-F5E546224AB2}" dt="2024-11-29T17:16:57.934" v="231" actId="1076"/>
        <pc:sldMkLst>
          <pc:docMk/>
          <pc:sldMk cId="2756265045" sldId="374"/>
        </pc:sldMkLst>
        <pc:spChg chg="mod">
          <ac:chgData name="Sylvie Lessard" userId="S::slessard2@cegepthetford.ca::8814db60-839e-4b8d-a412-176a9b9995c9" providerId="AD" clId="Web-{E3C5D818-B893-3844-4CF0-F5E546224AB2}" dt="2024-11-29T17:16:57.934" v="231" actId="1076"/>
          <ac:spMkLst>
            <pc:docMk/>
            <pc:sldMk cId="2756265045" sldId="374"/>
            <ac:spMk id="2" creationId="{E09D63B3-636C-60A7-1E32-4587B1FFBB29}"/>
          </ac:spMkLst>
        </pc:spChg>
        <pc:cxnChg chg="mod">
          <ac:chgData name="Sylvie Lessard" userId="S::slessard2@cegepthetford.ca::8814db60-839e-4b8d-a412-176a9b9995c9" providerId="AD" clId="Web-{E3C5D818-B893-3844-4CF0-F5E546224AB2}" dt="2024-11-29T17:16:44.355" v="228" actId="1076"/>
          <ac:cxnSpMkLst>
            <pc:docMk/>
            <pc:sldMk cId="2756265045" sldId="374"/>
            <ac:cxnSpMk id="29" creationId="{6BAD6A2B-979C-4491-8C35-669D687B0651}"/>
          </ac:cxnSpMkLst>
        </pc:cxnChg>
      </pc:sldChg>
      <pc:sldChg chg="modSp">
        <pc:chgData name="Sylvie Lessard" userId="S::slessard2@cegepthetford.ca::8814db60-839e-4b8d-a412-176a9b9995c9" providerId="AD" clId="Web-{E3C5D818-B893-3844-4CF0-F5E546224AB2}" dt="2024-11-29T17:22:22.703" v="257" actId="1076"/>
        <pc:sldMkLst>
          <pc:docMk/>
          <pc:sldMk cId="1490565504" sldId="375"/>
        </pc:sldMkLst>
        <pc:spChg chg="mod">
          <ac:chgData name="Sylvie Lessard" userId="S::slessard2@cegepthetford.ca::8814db60-839e-4b8d-a412-176a9b9995c9" providerId="AD" clId="Web-{E3C5D818-B893-3844-4CF0-F5E546224AB2}" dt="2024-11-29T17:22:22.703" v="257" actId="1076"/>
          <ac:spMkLst>
            <pc:docMk/>
            <pc:sldMk cId="1490565504" sldId="375"/>
            <ac:spMk id="2" creationId="{E09D63B3-636C-60A7-1E32-4587B1FFBB29}"/>
          </ac:spMkLst>
        </pc:spChg>
      </pc:sldChg>
      <pc:sldChg chg="modSp">
        <pc:chgData name="Sylvie Lessard" userId="S::slessard2@cegepthetford.ca::8814db60-839e-4b8d-a412-176a9b9995c9" providerId="AD" clId="Web-{E3C5D818-B893-3844-4CF0-F5E546224AB2}" dt="2024-11-29T17:24:34.798" v="277" actId="20577"/>
        <pc:sldMkLst>
          <pc:docMk/>
          <pc:sldMk cId="2691152016" sldId="376"/>
        </pc:sldMkLst>
        <pc:spChg chg="mod">
          <ac:chgData name="Sylvie Lessard" userId="S::slessard2@cegepthetford.ca::8814db60-839e-4b8d-a412-176a9b9995c9" providerId="AD" clId="Web-{E3C5D818-B893-3844-4CF0-F5E546224AB2}" dt="2024-11-29T17:24:00.719" v="274" actId="20577"/>
          <ac:spMkLst>
            <pc:docMk/>
            <pc:sldMk cId="2691152016" sldId="376"/>
            <ac:spMk id="10" creationId="{FCDD27D4-E059-4530-8FE1-85BA8FAF9CF9}"/>
          </ac:spMkLst>
        </pc:spChg>
        <pc:spChg chg="mod">
          <ac:chgData name="Sylvie Lessard" userId="S::slessard2@cegepthetford.ca::8814db60-839e-4b8d-a412-176a9b9995c9" providerId="AD" clId="Web-{E3C5D818-B893-3844-4CF0-F5E546224AB2}" dt="2024-11-29T17:24:34.798" v="277" actId="20577"/>
          <ac:spMkLst>
            <pc:docMk/>
            <pc:sldMk cId="2691152016" sldId="376"/>
            <ac:spMk id="13" creationId="{22548A7D-82C6-4CAA-ABEC-8DE762F265E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7A7392B-9816-4D88-9A9D-C113CF386726}" type="datetimeFigureOut">
              <a:rPr lang="fr-CA" smtClean="0"/>
              <a:t>2024-11-29</a:t>
            </a:fld>
            <a:endParaRPr lang="fr-CA"/>
          </a:p>
        </p:txBody>
      </p:sp>
      <p:sp>
        <p:nvSpPr>
          <p:cNvPr id="4" name="Espace réservé de l'image des diapositives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notes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DC6946E1-2DED-46BD-ABB3-0F7BAA30A3DC}" type="slidenum">
              <a:rPr lang="fr-CA" smtClean="0"/>
              <a:t>‹N°›</a:t>
            </a:fld>
            <a:endParaRPr lang="fr-CA"/>
          </a:p>
        </p:txBody>
      </p:sp>
    </p:spTree>
    <p:extLst>
      <p:ext uri="{BB962C8B-B14F-4D97-AF65-F5344CB8AC3E}">
        <p14:creationId xmlns:p14="http://schemas.microsoft.com/office/powerpoint/2010/main" val="32583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DC6946E1-2DED-46BD-ABB3-0F7BAA30A3DC}" type="slidenum">
              <a:rPr lang="fr-CA" smtClean="0"/>
              <a:t>1</a:t>
            </a:fld>
            <a:endParaRPr lang="fr-CA"/>
          </a:p>
        </p:txBody>
      </p:sp>
    </p:spTree>
    <p:extLst>
      <p:ext uri="{BB962C8B-B14F-4D97-AF65-F5344CB8AC3E}">
        <p14:creationId xmlns:p14="http://schemas.microsoft.com/office/powerpoint/2010/main" val="985104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02B2F2F-8377-46A5-9E4B-4A5BEECB9E3D}" type="slidenum">
              <a:rPr lang="fr-CA" smtClean="0"/>
              <a:t>4</a:t>
            </a:fld>
            <a:endParaRPr lang="fr-CA"/>
          </a:p>
        </p:txBody>
      </p:sp>
    </p:spTree>
    <p:extLst>
      <p:ext uri="{BB962C8B-B14F-4D97-AF65-F5344CB8AC3E}">
        <p14:creationId xmlns:p14="http://schemas.microsoft.com/office/powerpoint/2010/main" val="133596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02B2F2F-8377-46A5-9E4B-4A5BEECB9E3D}" type="slidenum">
              <a:rPr lang="fr-CA" smtClean="0"/>
              <a:t>7</a:t>
            </a:fld>
            <a:endParaRPr lang="fr-CA"/>
          </a:p>
        </p:txBody>
      </p:sp>
    </p:spTree>
    <p:extLst>
      <p:ext uri="{BB962C8B-B14F-4D97-AF65-F5344CB8AC3E}">
        <p14:creationId xmlns:p14="http://schemas.microsoft.com/office/powerpoint/2010/main" val="3224644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02B2F2F-8377-46A5-9E4B-4A5BEECB9E3D}" type="slidenum">
              <a:rPr lang="fr-CA" smtClean="0"/>
              <a:t>10</a:t>
            </a:fld>
            <a:endParaRPr lang="fr-CA"/>
          </a:p>
        </p:txBody>
      </p:sp>
    </p:spTree>
    <p:extLst>
      <p:ext uri="{BB962C8B-B14F-4D97-AF65-F5344CB8AC3E}">
        <p14:creationId xmlns:p14="http://schemas.microsoft.com/office/powerpoint/2010/main" val="10795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C02B2F2F-8377-46A5-9E4B-4A5BEECB9E3D}" type="slidenum">
              <a:rPr lang="fr-CA" smtClean="0"/>
              <a:t>12</a:t>
            </a:fld>
            <a:endParaRPr lang="fr-CA"/>
          </a:p>
        </p:txBody>
      </p:sp>
    </p:spTree>
    <p:extLst>
      <p:ext uri="{BB962C8B-B14F-4D97-AF65-F5344CB8AC3E}">
        <p14:creationId xmlns:p14="http://schemas.microsoft.com/office/powerpoint/2010/main" val="342290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sz="1300">
              <a:latin typeface="Ubuntu" panose="020B0504030602030204" pitchFamily="34" charset="0"/>
            </a:endParaRPr>
          </a:p>
        </p:txBody>
      </p:sp>
      <p:sp>
        <p:nvSpPr>
          <p:cNvPr id="4" name="Espace réservé du numéro de diapositive 3"/>
          <p:cNvSpPr>
            <a:spLocks noGrp="1"/>
          </p:cNvSpPr>
          <p:nvPr>
            <p:ph type="sldNum" sz="quarter" idx="5"/>
          </p:nvPr>
        </p:nvSpPr>
        <p:spPr/>
        <p:txBody>
          <a:bodyPr/>
          <a:lstStyle/>
          <a:p>
            <a:fld id="{C02B2F2F-8377-46A5-9E4B-4A5BEECB9E3D}" type="slidenum">
              <a:rPr lang="fr-CA" smtClean="0"/>
              <a:t>15</a:t>
            </a:fld>
            <a:endParaRPr lang="fr-CA"/>
          </a:p>
        </p:txBody>
      </p:sp>
    </p:spTree>
    <p:extLst>
      <p:ext uri="{BB962C8B-B14F-4D97-AF65-F5344CB8AC3E}">
        <p14:creationId xmlns:p14="http://schemas.microsoft.com/office/powerpoint/2010/main" val="163999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3737F4EE-9BBC-49C3-A27B-58709E7452AA}" type="datetimeFigureOut">
              <a:rPr lang="fr-CA" smtClean="0"/>
              <a:t>2024-11-29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369352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737F4EE-9BBC-49C3-A27B-58709E7452AA}" type="datetimeFigureOut">
              <a:rPr lang="fr-CA" smtClean="0"/>
              <a:t>2024-11-29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312785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737F4EE-9BBC-49C3-A27B-58709E7452AA}" type="datetimeFigureOut">
              <a:rPr lang="fr-CA" smtClean="0"/>
              <a:t>2024-11-29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39749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737F4EE-9BBC-49C3-A27B-58709E7452AA}" type="datetimeFigureOut">
              <a:rPr lang="fr-CA" smtClean="0"/>
              <a:t>2024-11-29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84157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737F4EE-9BBC-49C3-A27B-58709E7452AA}" type="datetimeFigureOut">
              <a:rPr lang="fr-CA" smtClean="0"/>
              <a:t>2024-11-29</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3435357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3737F4EE-9BBC-49C3-A27B-58709E7452AA}" type="datetimeFigureOut">
              <a:rPr lang="fr-CA" smtClean="0"/>
              <a:t>2024-11-29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8895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737F4EE-9BBC-49C3-A27B-58709E7452AA}" type="datetimeFigureOut">
              <a:rPr lang="fr-CA" smtClean="0"/>
              <a:t>2024-11-29</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40618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3737F4EE-9BBC-49C3-A27B-58709E7452AA}" type="datetimeFigureOut">
              <a:rPr lang="fr-CA" smtClean="0"/>
              <a:t>2024-11-29</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257459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7F4EE-9BBC-49C3-A27B-58709E7452AA}" type="datetimeFigureOut">
              <a:rPr lang="fr-CA" smtClean="0"/>
              <a:t>2024-11-29</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400541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37F4EE-9BBC-49C3-A27B-58709E7452AA}" type="datetimeFigureOut">
              <a:rPr lang="fr-CA" smtClean="0"/>
              <a:t>2024-11-29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49075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737F4EE-9BBC-49C3-A27B-58709E7452AA}" type="datetimeFigureOut">
              <a:rPr lang="fr-CA" smtClean="0"/>
              <a:t>2024-11-29</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3133B03B-AC27-48CE-9CA3-C5FE24D374D8}" type="slidenum">
              <a:rPr lang="fr-CA" smtClean="0"/>
              <a:t>‹N°›</a:t>
            </a:fld>
            <a:endParaRPr lang="fr-CA"/>
          </a:p>
        </p:txBody>
      </p:sp>
    </p:spTree>
    <p:extLst>
      <p:ext uri="{BB962C8B-B14F-4D97-AF65-F5344CB8AC3E}">
        <p14:creationId xmlns:p14="http://schemas.microsoft.com/office/powerpoint/2010/main" val="4203418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7F4EE-9BBC-49C3-A27B-58709E7452AA}" type="datetimeFigureOut">
              <a:rPr lang="fr-CA" smtClean="0"/>
              <a:t>2024-11-29</a:t>
            </a:fld>
            <a:endParaRPr lang="fr-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3B03B-AC27-48CE-9CA3-C5FE24D374D8}" type="slidenum">
              <a:rPr lang="fr-CA" smtClean="0"/>
              <a:t>‹N°›</a:t>
            </a:fld>
            <a:endParaRPr lang="fr-CA"/>
          </a:p>
        </p:txBody>
      </p:sp>
    </p:spTree>
    <p:extLst>
      <p:ext uri="{BB962C8B-B14F-4D97-AF65-F5344CB8AC3E}">
        <p14:creationId xmlns:p14="http://schemas.microsoft.com/office/powerpoint/2010/main" val="350827319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slideLayout" Target="../slideLayouts/slideLayout7.xml"/><Relationship Id="rId4" Type="http://schemas.openxmlformats.org/officeDocument/2006/relationships/tags" Target="../tags/tag4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5.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7.xml"/><Relationship Id="rId5" Type="http://schemas.openxmlformats.org/officeDocument/2006/relationships/tags" Target="../tags/tag51.xml"/><Relationship Id="rId4" Type="http://schemas.openxmlformats.org/officeDocument/2006/relationships/tags" Target="../tags/tag50.xml"/></Relationships>
</file>

<file path=ppt/slides/_rels/slide1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Layout" Target="../slideLayouts/slideLayout7.xml"/><Relationship Id="rId4" Type="http://schemas.openxmlformats.org/officeDocument/2006/relationships/tags" Target="../tags/tag55.xml"/></Relationships>
</file>

<file path=ppt/slides/_rels/slide15.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7.xml"/><Relationship Id="rId4" Type="http://schemas.openxmlformats.org/officeDocument/2006/relationships/tags" Target="../tags/tag2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slideLayout" Target="../slideLayouts/slideLayout7.xml"/><Relationship Id="rId4" Type="http://schemas.openxmlformats.org/officeDocument/2006/relationships/tags" Target="../tags/tag33.xml"/></Relationships>
</file>

<file path=ppt/slides/_rels/slide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4.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7.xml"/><Relationship Id="rId5" Type="http://schemas.openxmlformats.org/officeDocument/2006/relationships/tags" Target="../tags/tag38.xml"/><Relationship Id="rId4"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DD1F9A-379F-4C11-B8D4-BB474769D0EB}"/>
              </a:ext>
            </a:extLst>
          </p:cNvPr>
          <p:cNvSpPr/>
          <p:nvPr>
            <p:custDataLst>
              <p:tags r:id="rId1"/>
            </p:custDataLst>
          </p:nvPr>
        </p:nvSpPr>
        <p:spPr>
          <a:xfrm>
            <a:off x="-38570" y="0"/>
            <a:ext cx="1223056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Sous-titre 2">
            <a:extLst>
              <a:ext uri="{FF2B5EF4-FFF2-40B4-BE49-F238E27FC236}">
                <a16:creationId xmlns:a16="http://schemas.microsoft.com/office/drawing/2014/main" id="{6C3C3803-7259-4E65-A2D0-698AA6E4D625}"/>
              </a:ext>
            </a:extLst>
          </p:cNvPr>
          <p:cNvSpPr>
            <a:spLocks noGrp="1"/>
          </p:cNvSpPr>
          <p:nvPr>
            <p:ph type="subTitle" idx="1"/>
            <p:custDataLst>
              <p:tags r:id="rId2"/>
            </p:custDataLst>
          </p:nvPr>
        </p:nvSpPr>
        <p:spPr/>
        <p:txBody>
          <a:bodyPr/>
          <a:lstStyle/>
          <a:p>
            <a:endParaRPr lang="fr-CA"/>
          </a:p>
        </p:txBody>
      </p:sp>
      <p:sp>
        <p:nvSpPr>
          <p:cNvPr id="7" name="Sous-titre 2">
            <a:extLst>
              <a:ext uri="{FF2B5EF4-FFF2-40B4-BE49-F238E27FC236}">
                <a16:creationId xmlns:a16="http://schemas.microsoft.com/office/drawing/2014/main" id="{4144C210-813D-432B-AA09-44C8D0EACA30}"/>
              </a:ext>
            </a:extLst>
          </p:cNvPr>
          <p:cNvSpPr txBox="1">
            <a:spLocks/>
          </p:cNvSpPr>
          <p:nvPr>
            <p:custDataLst>
              <p:tags r:id="rId3"/>
            </p:custDataLst>
          </p:nvPr>
        </p:nvSpPr>
        <p:spPr>
          <a:xfrm>
            <a:off x="3512270" y="454585"/>
            <a:ext cx="8428855" cy="256367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CA" sz="3200" b="1" dirty="0">
                <a:solidFill>
                  <a:schemeClr val="bg1"/>
                </a:solidFill>
                <a:latin typeface="Roboto"/>
                <a:ea typeface="Roboto"/>
                <a:cs typeface="Roboto"/>
              </a:rPr>
              <a:t>PRATIQUE DE GESTION ET DE VALORISATION DES RÉSIDUS MINIERS AMIANTÉS (RMA) DANS LE MONDE</a:t>
            </a:r>
          </a:p>
          <a:p>
            <a:pPr marL="0" indent="0" algn="r">
              <a:buNone/>
            </a:pPr>
            <a:endParaRPr lang="fr-CA" sz="800" dirty="0">
              <a:solidFill>
                <a:schemeClr val="bg1"/>
              </a:solidFill>
              <a:latin typeface="Roboto"/>
              <a:ea typeface="Roboto"/>
              <a:cs typeface="Roboto"/>
            </a:endParaRPr>
          </a:p>
          <a:p>
            <a:pPr marL="0" indent="0" algn="r">
              <a:buNone/>
            </a:pPr>
            <a:r>
              <a:rPr lang="fr-CA" sz="1800" dirty="0">
                <a:solidFill>
                  <a:schemeClr val="bg1"/>
                </a:solidFill>
                <a:latin typeface="Roboto"/>
                <a:ea typeface="Roboto"/>
                <a:cs typeface="Roboto"/>
              </a:rPr>
              <a:t>Mercredi 13 novembre 2024</a:t>
            </a:r>
            <a:endParaRPr lang="fr-CA" dirty="0">
              <a:solidFill>
                <a:schemeClr val="bg1"/>
              </a:solidFill>
            </a:endParaRPr>
          </a:p>
          <a:p>
            <a:pPr marL="0" indent="0" algn="r">
              <a:buNone/>
            </a:pPr>
            <a:r>
              <a:rPr lang="fr-CA" sz="1800" dirty="0">
                <a:solidFill>
                  <a:schemeClr val="bg1"/>
                </a:solidFill>
                <a:latin typeface="Roboto"/>
                <a:ea typeface="Roboto"/>
                <a:cs typeface="Roboto"/>
              </a:rPr>
              <a:t>Louis Laferrière, directeur général</a:t>
            </a:r>
          </a:p>
        </p:txBody>
      </p:sp>
      <p:pic>
        <p:nvPicPr>
          <p:cNvPr id="10" name="Image 9">
            <a:extLst>
              <a:ext uri="{FF2B5EF4-FFF2-40B4-BE49-F238E27FC236}">
                <a16:creationId xmlns:a16="http://schemas.microsoft.com/office/drawing/2014/main" id="{880A4D33-A8D6-4D44-97AE-ECF0C9F980F6}"/>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0" y="51986"/>
            <a:ext cx="3515313" cy="1654265"/>
          </a:xfrm>
          <a:prstGeom prst="rect">
            <a:avLst/>
          </a:prstGeom>
        </p:spPr>
      </p:pic>
      <p:pic>
        <p:nvPicPr>
          <p:cNvPr id="1026" name="Picture 2">
            <a:extLst>
              <a:ext uri="{FF2B5EF4-FFF2-40B4-BE49-F238E27FC236}">
                <a16:creationId xmlns:a16="http://schemas.microsoft.com/office/drawing/2014/main" id="{C82C017F-1153-4578-BDE2-4673B66C3AEF}"/>
              </a:ext>
            </a:extLst>
          </p:cNvPr>
          <p:cNvPicPr>
            <a:picLocks noChangeAspect="1" noChangeArrowheads="1"/>
          </p:cNvPicPr>
          <p:nvPr>
            <p:custDataLst>
              <p:tags r:id="rId5"/>
            </p:custDataLst>
          </p:nvPr>
        </p:nvPicPr>
        <p:blipFill rotWithShape="1">
          <a:blip r:embed="rId9">
            <a:extLst>
              <a:ext uri="{28A0092B-C50C-407E-A947-70E740481C1C}">
                <a14:useLocalDpi xmlns:a14="http://schemas.microsoft.com/office/drawing/2010/main" val="0"/>
              </a:ext>
            </a:extLst>
          </a:blip>
          <a:srcRect l="894" t="25490" r="681" b="29433"/>
          <a:stretch/>
        </p:blipFill>
        <p:spPr bwMode="auto">
          <a:xfrm>
            <a:off x="-38100" y="3123833"/>
            <a:ext cx="12230570" cy="373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358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B7658EF0-0B6D-4011-8547-CD3C268ABFD5}"/>
              </a:ext>
            </a:extLst>
          </p:cNvPr>
          <p:cNvGrpSpPr/>
          <p:nvPr>
            <p:custDataLst>
              <p:tags r:id="rId1"/>
            </p:custDataLst>
          </p:nvPr>
        </p:nvGrpSpPr>
        <p:grpSpPr>
          <a:xfrm>
            <a:off x="780491" y="2857743"/>
            <a:ext cx="10926600" cy="1223793"/>
            <a:chOff x="699478" y="3174609"/>
            <a:chExt cx="10926600" cy="1223793"/>
          </a:xfrm>
        </p:grpSpPr>
        <p:cxnSp>
          <p:nvCxnSpPr>
            <p:cNvPr id="29" name="Connecteur droit 28">
              <a:extLst>
                <a:ext uri="{FF2B5EF4-FFF2-40B4-BE49-F238E27FC236}">
                  <a16:creationId xmlns:a16="http://schemas.microsoft.com/office/drawing/2014/main" id="{6BAD6A2B-979C-4491-8C35-669D687B0651}"/>
                </a:ext>
              </a:extLst>
            </p:cNvPr>
            <p:cNvCxnSpPr>
              <a:cxnSpLocks/>
            </p:cNvCxnSpPr>
            <p:nvPr/>
          </p:nvCxnSpPr>
          <p:spPr>
            <a:xfrm>
              <a:off x="1160022" y="4398402"/>
              <a:ext cx="991647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09D63B3-636C-60A7-1E32-4587B1FFBB29}"/>
                </a:ext>
              </a:extLst>
            </p:cNvPr>
            <p:cNvSpPr txBox="1"/>
            <p:nvPr/>
          </p:nvSpPr>
          <p:spPr>
            <a:xfrm>
              <a:off x="699478" y="3174609"/>
              <a:ext cx="109266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3200" b="1" dirty="0">
                  <a:solidFill>
                    <a:schemeClr val="bg1"/>
                  </a:solidFill>
                  <a:latin typeface="Roboto"/>
                  <a:ea typeface="Roboto"/>
                  <a:cs typeface="Khand Bold"/>
                </a:rPr>
                <a:t>ENJEUX ACTUELS LIÉS À LA RÉGLEMENTATION ET </a:t>
              </a:r>
              <a:endParaRPr lang="fr-FR" sz="3200">
                <a:solidFill>
                  <a:schemeClr val="bg1"/>
                </a:solidFill>
                <a:latin typeface="Roboto"/>
                <a:ea typeface="Roboto"/>
                <a:cs typeface="Khand Bold"/>
              </a:endParaRPr>
            </a:p>
            <a:p>
              <a:pPr algn="ctr"/>
              <a:r>
                <a:rPr lang="fr-CA" sz="3200" b="1" dirty="0">
                  <a:solidFill>
                    <a:schemeClr val="bg1"/>
                  </a:solidFill>
                  <a:latin typeface="Roboto"/>
                  <a:ea typeface="Roboto"/>
                  <a:cs typeface="Khand Bold"/>
                </a:rPr>
                <a:t>À LA GESTION DE L’AMIANTE</a:t>
              </a:r>
              <a:endParaRPr lang="fr-FR" sz="3200">
                <a:solidFill>
                  <a:schemeClr val="bg1"/>
                </a:solidFill>
                <a:latin typeface="Roboto"/>
                <a:ea typeface="Roboto"/>
                <a:cs typeface="Khand Bold"/>
              </a:endParaRPr>
            </a:p>
          </p:txBody>
        </p:sp>
      </p:grpSp>
      <p:sp>
        <p:nvSpPr>
          <p:cNvPr id="5" name="Graphic 340">
            <a:extLst>
              <a:ext uri="{FF2B5EF4-FFF2-40B4-BE49-F238E27FC236}">
                <a16:creationId xmlns:a16="http://schemas.microsoft.com/office/drawing/2014/main" id="{490B440B-739D-4C6F-860D-2BBF9F58AC83}"/>
              </a:ext>
            </a:extLst>
          </p:cNvPr>
          <p:cNvSpPr/>
          <p:nvPr>
            <p:custDataLst>
              <p:tags r:id="rId2"/>
            </p:custDataLst>
          </p:nvPr>
        </p:nvSpPr>
        <p:spPr>
          <a:xfrm>
            <a:off x="2459346" y="275917"/>
            <a:ext cx="8110855" cy="6306185"/>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rgbClr val="FFFFFF">
              <a:alpha val="16998"/>
            </a:srgb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2756265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225091" y="427752"/>
            <a:ext cx="3803513" cy="1384995"/>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Enjeux actuels liés à la réglementation et à la gestion de l’amiante</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631289" y="423303"/>
            <a:ext cx="662075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effectLst/>
                <a:latin typeface="Roboto"/>
                <a:ea typeface="Roboto"/>
                <a:cs typeface="Roboto"/>
              </a:rPr>
              <a:t>Dans les pays répertoriés pour l’instant, les enjeux liés à l’amiante et les revendications de réglementation qui sont faites visent principalement le renforcement de la protection des </a:t>
            </a:r>
            <a:r>
              <a:rPr lang="fr-CA" sz="1800" dirty="0" err="1">
                <a:solidFill>
                  <a:schemeClr val="tx2">
                    <a:lumMod val="65000"/>
                    <a:lumOff val="35000"/>
                  </a:schemeClr>
                </a:solidFill>
                <a:latin typeface="Roboto"/>
                <a:ea typeface="Roboto"/>
                <a:cs typeface="Roboto"/>
              </a:rPr>
              <a:t>travailleur.euses</a:t>
            </a:r>
            <a:r>
              <a:rPr lang="fr-CA" sz="1800" dirty="0">
                <a:solidFill>
                  <a:schemeClr val="tx2">
                    <a:lumMod val="65000"/>
                    <a:lumOff val="35000"/>
                  </a:schemeClr>
                </a:solidFill>
                <a:effectLst/>
                <a:latin typeface="Roboto"/>
                <a:ea typeface="Roboto"/>
                <a:cs typeface="Roboto"/>
              </a:rPr>
              <a:t> susceptibles d’être </a:t>
            </a:r>
            <a:r>
              <a:rPr lang="fr-CA" sz="1800" dirty="0">
                <a:solidFill>
                  <a:schemeClr val="tx2">
                    <a:lumMod val="65000"/>
                    <a:lumOff val="35000"/>
                  </a:schemeClr>
                </a:solidFill>
                <a:latin typeface="Roboto"/>
                <a:ea typeface="Roboto"/>
                <a:cs typeface="Roboto"/>
              </a:rPr>
              <a:t>exposé.es</a:t>
            </a:r>
            <a:r>
              <a:rPr lang="fr-CA" sz="1800" dirty="0">
                <a:solidFill>
                  <a:schemeClr val="tx2">
                    <a:lumMod val="65000"/>
                    <a:lumOff val="35000"/>
                  </a:schemeClr>
                </a:solidFill>
                <a:effectLst/>
                <a:latin typeface="Roboto"/>
                <a:ea typeface="Roboto"/>
                <a:cs typeface="Roboto"/>
              </a:rPr>
              <a:t>, ainsi que sur celle de la population en général</a:t>
            </a:r>
            <a:r>
              <a:rPr lang="fr-CA" sz="1800" dirty="0">
                <a:solidFill>
                  <a:schemeClr val="tx2">
                    <a:lumMod val="65000"/>
                    <a:lumOff val="35000"/>
                  </a:schemeClr>
                </a:solidFill>
                <a:latin typeface="Roboto"/>
                <a:ea typeface="Roboto"/>
                <a:cs typeface="Roboto"/>
              </a:rPr>
              <a:t> :</a:t>
            </a:r>
            <a:endParaRPr lang="fr-CA" sz="1800" dirty="0">
              <a:solidFill>
                <a:schemeClr val="tx2">
                  <a:lumMod val="65000"/>
                  <a:lumOff val="35000"/>
                </a:schemeClr>
              </a:solidFill>
              <a:effectLst/>
              <a:latin typeface="Roboto"/>
              <a:ea typeface="Roboto"/>
              <a:cs typeface="Roboto"/>
            </a:endParaRPr>
          </a:p>
          <a:p>
            <a:pPr algn="just">
              <a:lnSpc>
                <a:spcPct val="150000"/>
              </a:lnSpc>
            </a:pPr>
            <a:r>
              <a:rPr lang="fr-CA" sz="1800" dirty="0">
                <a:solidFill>
                  <a:schemeClr val="tx2">
                    <a:lumMod val="65000"/>
                    <a:lumOff val="35000"/>
                  </a:schemeClr>
                </a:solidFill>
                <a:latin typeface="Roboto"/>
                <a:ea typeface="Roboto"/>
                <a:cs typeface="Roboto"/>
              </a:rPr>
              <a:t>Principalement lié au désamiantage et aux expositions dans les bâtiments et infrastructures publiques;</a:t>
            </a:r>
            <a:endParaRPr lang="fr-CA" sz="1800" dirty="0">
              <a:solidFill>
                <a:schemeClr val="tx2">
                  <a:lumMod val="65000"/>
                  <a:lumOff val="35000"/>
                </a:schemeClr>
              </a:solidFill>
              <a:latin typeface="Roboto" panose="02000000000000000000" pitchFamily="2" charset="0"/>
              <a:ea typeface="Roboto" panose="02000000000000000000" pitchFamily="2" charset="0"/>
              <a:cs typeface="Roboto"/>
            </a:endParaRPr>
          </a:p>
          <a:p>
            <a:pPr algn="just">
              <a:lnSpc>
                <a:spcPct val="150000"/>
              </a:lnSpc>
            </a:pPr>
            <a:r>
              <a:rPr lang="fr-CA" sz="1800" dirty="0">
                <a:solidFill>
                  <a:schemeClr val="tx2">
                    <a:lumMod val="65000"/>
                    <a:lumOff val="35000"/>
                  </a:schemeClr>
                </a:solidFill>
                <a:latin typeface="Roboto"/>
                <a:ea typeface="Roboto"/>
                <a:cs typeface="Roboto"/>
              </a:rPr>
              <a:t>Cohérent avec le processus de bannissement de l’amiante.</a:t>
            </a:r>
            <a:endParaRPr lang="fr-CA" sz="1800" dirty="0">
              <a:solidFill>
                <a:schemeClr val="tx2">
                  <a:lumMod val="65000"/>
                  <a:lumOff val="35000"/>
                </a:schemeClr>
              </a:solidFill>
              <a:latin typeface="Roboto" panose="02000000000000000000" pitchFamily="2" charset="0"/>
              <a:ea typeface="Roboto" panose="02000000000000000000" pitchFamily="2" charset="0"/>
              <a:cs typeface="Roboto"/>
            </a:endParaRPr>
          </a:p>
        </p:txBody>
      </p:sp>
    </p:spTree>
    <p:extLst>
      <p:ext uri="{BB962C8B-B14F-4D97-AF65-F5344CB8AC3E}">
        <p14:creationId xmlns:p14="http://schemas.microsoft.com/office/powerpoint/2010/main" val="386606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B7658EF0-0B6D-4011-8547-CD3C268ABFD5}"/>
              </a:ext>
            </a:extLst>
          </p:cNvPr>
          <p:cNvGrpSpPr/>
          <p:nvPr>
            <p:custDataLst>
              <p:tags r:id="rId1"/>
            </p:custDataLst>
          </p:nvPr>
        </p:nvGrpSpPr>
        <p:grpSpPr>
          <a:xfrm>
            <a:off x="638251" y="2685023"/>
            <a:ext cx="10926600" cy="1152673"/>
            <a:chOff x="557238" y="3001889"/>
            <a:chExt cx="10926600" cy="1152673"/>
          </a:xfrm>
        </p:grpSpPr>
        <p:cxnSp>
          <p:nvCxnSpPr>
            <p:cNvPr id="29" name="Connecteur droit 28">
              <a:extLst>
                <a:ext uri="{FF2B5EF4-FFF2-40B4-BE49-F238E27FC236}">
                  <a16:creationId xmlns:a16="http://schemas.microsoft.com/office/drawing/2014/main" id="{6BAD6A2B-979C-4491-8C35-669D687B0651}"/>
                </a:ext>
              </a:extLst>
            </p:cNvPr>
            <p:cNvCxnSpPr>
              <a:cxnSpLocks/>
            </p:cNvCxnSpPr>
            <p:nvPr/>
          </p:nvCxnSpPr>
          <p:spPr>
            <a:xfrm>
              <a:off x="1160022" y="4154562"/>
              <a:ext cx="991647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09D63B3-636C-60A7-1E32-4587B1FFBB29}"/>
                </a:ext>
              </a:extLst>
            </p:cNvPr>
            <p:cNvSpPr txBox="1"/>
            <p:nvPr/>
          </p:nvSpPr>
          <p:spPr>
            <a:xfrm>
              <a:off x="557238" y="3001889"/>
              <a:ext cx="109266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3200" b="1" dirty="0">
                  <a:solidFill>
                    <a:schemeClr val="bg1"/>
                  </a:solidFill>
                  <a:latin typeface="Roboto"/>
                  <a:ea typeface="Roboto"/>
                  <a:cs typeface="Khand Bold"/>
                </a:rPr>
                <a:t>RESTAURATION ET MISE EN VALEUR DES </a:t>
              </a:r>
              <a:endParaRPr lang="fr-CA" sz="3200" b="1">
                <a:solidFill>
                  <a:schemeClr val="bg1"/>
                </a:solidFill>
                <a:latin typeface="Roboto" panose="02000000000000000000" pitchFamily="2" charset="0"/>
                <a:ea typeface="Roboto" panose="02000000000000000000" pitchFamily="2" charset="0"/>
                <a:cs typeface="Khand Bold" panose="020B0604020202020204" charset="0"/>
              </a:endParaRPr>
            </a:p>
            <a:p>
              <a:pPr algn="ctr"/>
              <a:r>
                <a:rPr lang="fr-CA" sz="3200" b="1" dirty="0">
                  <a:solidFill>
                    <a:schemeClr val="bg1"/>
                  </a:solidFill>
                  <a:latin typeface="Roboto"/>
                  <a:ea typeface="Roboto"/>
                  <a:cs typeface="Khand Bold"/>
                </a:rPr>
                <a:t>SITES MINIERS D’AMIANTE</a:t>
              </a:r>
              <a:endParaRPr lang="fr-CA" sz="3200" b="1">
                <a:solidFill>
                  <a:schemeClr val="bg1"/>
                </a:solidFill>
                <a:latin typeface="Roboto" panose="02000000000000000000" pitchFamily="2" charset="0"/>
                <a:ea typeface="Roboto" panose="02000000000000000000" pitchFamily="2" charset="0"/>
                <a:cs typeface="Khand Bold" panose="020B0604020202020204" charset="0"/>
              </a:endParaRPr>
            </a:p>
          </p:txBody>
        </p:sp>
      </p:grpSp>
      <p:sp>
        <p:nvSpPr>
          <p:cNvPr id="5" name="Graphic 340">
            <a:extLst>
              <a:ext uri="{FF2B5EF4-FFF2-40B4-BE49-F238E27FC236}">
                <a16:creationId xmlns:a16="http://schemas.microsoft.com/office/drawing/2014/main" id="{490B440B-739D-4C6F-860D-2BBF9F58AC83}"/>
              </a:ext>
            </a:extLst>
          </p:cNvPr>
          <p:cNvSpPr/>
          <p:nvPr>
            <p:custDataLst>
              <p:tags r:id="rId2"/>
            </p:custDataLst>
          </p:nvPr>
        </p:nvSpPr>
        <p:spPr>
          <a:xfrm>
            <a:off x="2459346" y="275917"/>
            <a:ext cx="8110855" cy="6306185"/>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rgbClr val="FFFFFF">
              <a:alpha val="16998"/>
            </a:srgb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149056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336851" y="458232"/>
            <a:ext cx="3803513" cy="1384995"/>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Restauration et mise en valeur des sites miniers d’amiante</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702409" y="453783"/>
            <a:ext cx="662075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latin typeface="Roboto" panose="02000000000000000000" pitchFamily="2" charset="0"/>
                <a:ea typeface="Roboto" panose="02000000000000000000" pitchFamily="2" charset="0"/>
              </a:rPr>
              <a:t>L</a:t>
            </a:r>
            <a:r>
              <a:rPr lang="fr-CA" sz="1800" dirty="0">
                <a:solidFill>
                  <a:schemeClr val="tx2">
                    <a:lumMod val="65000"/>
                    <a:lumOff val="35000"/>
                  </a:schemeClr>
                </a:solidFill>
                <a:effectLst/>
                <a:latin typeface="Roboto" panose="02000000000000000000" pitchFamily="2" charset="0"/>
                <a:ea typeface="Roboto" panose="02000000000000000000" pitchFamily="2" charset="0"/>
              </a:rPr>
              <a:t>a plupart des pays répertoriés ne disposent pas de réglementations spécifiques pour la gestion des sites miniers d’amiante abandonnés.</a:t>
            </a:r>
          </a:p>
          <a:p>
            <a:pPr marL="0" indent="0" algn="just">
              <a:lnSpc>
                <a:spcPct val="150000"/>
              </a:lnSpc>
              <a:buNone/>
            </a:pPr>
            <a:r>
              <a:rPr lang="fr-CA" sz="1800" dirty="0">
                <a:solidFill>
                  <a:schemeClr val="tx2">
                    <a:lumMod val="65000"/>
                    <a:lumOff val="35000"/>
                  </a:schemeClr>
                </a:solidFill>
                <a:effectLst/>
                <a:latin typeface="Roboto"/>
                <a:ea typeface="Roboto"/>
                <a:cs typeface="Roboto"/>
              </a:rPr>
              <a:t>La restauration des sites miniers représente un enjeu bien moins visible et discuté que celui de la protection des </a:t>
            </a:r>
            <a:r>
              <a:rPr lang="fr-CA" sz="1800" dirty="0" err="1">
                <a:solidFill>
                  <a:schemeClr val="tx2">
                    <a:lumMod val="65000"/>
                    <a:lumOff val="35000"/>
                  </a:schemeClr>
                </a:solidFill>
                <a:latin typeface="Roboto"/>
                <a:ea typeface="Roboto"/>
                <a:cs typeface="Roboto"/>
              </a:rPr>
              <a:t>travailleur.euses</a:t>
            </a:r>
            <a:r>
              <a:rPr lang="fr-CA" sz="1800" dirty="0">
                <a:solidFill>
                  <a:schemeClr val="tx2">
                    <a:lumMod val="65000"/>
                    <a:lumOff val="35000"/>
                  </a:schemeClr>
                </a:solidFill>
                <a:effectLst/>
                <a:latin typeface="Roboto"/>
                <a:ea typeface="Roboto"/>
                <a:cs typeface="Roboto"/>
              </a:rPr>
              <a:t> et de la population en général, que ce soit dans le débat public ou dans les orientations prises par les gouvernements.</a:t>
            </a:r>
          </a:p>
        </p:txBody>
      </p:sp>
      <p:pic>
        <p:nvPicPr>
          <p:cNvPr id="2050" name="Picture 2">
            <a:extLst>
              <a:ext uri="{FF2B5EF4-FFF2-40B4-BE49-F238E27FC236}">
                <a16:creationId xmlns:a16="http://schemas.microsoft.com/office/drawing/2014/main" id="{A580102C-2C8D-457B-BA8F-64E7A16C84DC}"/>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35723" y="3655400"/>
            <a:ext cx="4324917" cy="3243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821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306371" y="539512"/>
            <a:ext cx="3803513" cy="1384995"/>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Restauration et mise en valeur des sites miniers d’amiante</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631289" y="423303"/>
            <a:ext cx="662075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effectLst/>
                <a:latin typeface="Roboto" panose="02000000000000000000" pitchFamily="2" charset="0"/>
                <a:ea typeface="Roboto" panose="02000000000000000000" pitchFamily="2" charset="0"/>
              </a:rPr>
              <a:t>La mise en valeur des anciens sites miniers d’amiante est principalement envisagée à travers le prisme de la végétalisation, qui constitue bien souvent l’orientation principale des projets de restauration en cours ou ayant été réalisés au sein des pays répertoriés.</a:t>
            </a:r>
          </a:p>
          <a:p>
            <a:pPr marL="0" indent="0" algn="just">
              <a:lnSpc>
                <a:spcPct val="150000"/>
              </a:lnSpc>
              <a:buNone/>
            </a:pPr>
            <a:r>
              <a:rPr lang="fr-CA" sz="1800" dirty="0">
                <a:solidFill>
                  <a:schemeClr val="tx2">
                    <a:lumMod val="65000"/>
                    <a:lumOff val="35000"/>
                  </a:schemeClr>
                </a:solidFill>
                <a:effectLst/>
                <a:latin typeface="Roboto"/>
                <a:ea typeface="Roboto"/>
                <a:cs typeface="Roboto"/>
              </a:rPr>
              <a:t>La valorisation industrielle des anciens sites miniers amiantés </a:t>
            </a:r>
            <a:r>
              <a:rPr lang="fr-CA" sz="1800" dirty="0">
                <a:solidFill>
                  <a:schemeClr val="tx2">
                    <a:lumMod val="65000"/>
                    <a:lumOff val="35000"/>
                  </a:schemeClr>
                </a:solidFill>
                <a:latin typeface="Roboto"/>
                <a:ea typeface="Roboto"/>
                <a:cs typeface="Roboto"/>
              </a:rPr>
              <a:t>n’apparaît</a:t>
            </a:r>
            <a:r>
              <a:rPr lang="fr-CA" sz="1800" dirty="0">
                <a:solidFill>
                  <a:schemeClr val="tx2">
                    <a:lumMod val="65000"/>
                    <a:lumOff val="35000"/>
                  </a:schemeClr>
                </a:solidFill>
                <a:effectLst/>
                <a:latin typeface="Roboto"/>
                <a:ea typeface="Roboto"/>
                <a:cs typeface="Roboto"/>
              </a:rPr>
              <a:t> pas explicitement dans les plans d’action nationaux des pays étudiés et ne semble pas être un enjeu suscitant de l’intérêt officiel</a:t>
            </a:r>
            <a:r>
              <a:rPr lang="fr-CA" sz="1800" dirty="0">
                <a:solidFill>
                  <a:schemeClr val="tx2">
                    <a:lumMod val="65000"/>
                    <a:lumOff val="35000"/>
                  </a:schemeClr>
                </a:solidFill>
                <a:latin typeface="Roboto"/>
                <a:ea typeface="Roboto"/>
                <a:cs typeface="Roboto"/>
              </a:rPr>
              <a:t>.</a:t>
            </a:r>
          </a:p>
        </p:txBody>
      </p:sp>
    </p:spTree>
    <p:extLst>
      <p:ext uri="{BB962C8B-B14F-4D97-AF65-F5344CB8AC3E}">
        <p14:creationId xmlns:p14="http://schemas.microsoft.com/office/powerpoint/2010/main" val="269115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065D5E9-65B7-4723-8CF3-C373CE34A74A}"/>
              </a:ext>
            </a:extLst>
          </p:cNvPr>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r="12006"/>
          <a:stretch/>
        </p:blipFill>
        <p:spPr bwMode="auto">
          <a:xfrm>
            <a:off x="4145779" y="0"/>
            <a:ext cx="8046221" cy="6858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0AC89BC3-A9BC-44FE-AD4F-76C56A437C33}"/>
              </a:ext>
            </a:extLst>
          </p:cNvPr>
          <p:cNvSpPr/>
          <p:nvPr>
            <p:custDataLst>
              <p:tags r:id="rId2"/>
            </p:custDataLst>
          </p:nvPr>
        </p:nvSpPr>
        <p:spPr>
          <a:xfrm>
            <a:off x="-38569" y="-11343"/>
            <a:ext cx="4184348" cy="68693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Titre 1">
            <a:extLst>
              <a:ext uri="{FF2B5EF4-FFF2-40B4-BE49-F238E27FC236}">
                <a16:creationId xmlns:a16="http://schemas.microsoft.com/office/drawing/2014/main" id="{7FD28986-F332-468E-8525-EA309E8BAFAB}"/>
              </a:ext>
            </a:extLst>
          </p:cNvPr>
          <p:cNvSpPr txBox="1">
            <a:spLocks/>
          </p:cNvSpPr>
          <p:nvPr>
            <p:custDataLst>
              <p:tags r:id="rId3"/>
            </p:custDataLst>
          </p:nvPr>
        </p:nvSpPr>
        <p:spPr>
          <a:xfrm>
            <a:off x="364670" y="513391"/>
            <a:ext cx="4178755" cy="3413239"/>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CA" sz="2800" b="1" dirty="0">
                <a:solidFill>
                  <a:schemeClr val="bg1"/>
                </a:solidFill>
                <a:latin typeface="Roboto"/>
                <a:ea typeface="Roboto"/>
                <a:cs typeface="Khand Bold"/>
              </a:rPr>
              <a:t>Merci</a:t>
            </a:r>
          </a:p>
        </p:txBody>
      </p:sp>
    </p:spTree>
    <p:extLst>
      <p:ext uri="{BB962C8B-B14F-4D97-AF65-F5344CB8AC3E}">
        <p14:creationId xmlns:p14="http://schemas.microsoft.com/office/powerpoint/2010/main" val="111252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5" name="ZoneTexte 4">
            <a:extLst>
              <a:ext uri="{FF2B5EF4-FFF2-40B4-BE49-F238E27FC236}">
                <a16:creationId xmlns:a16="http://schemas.microsoft.com/office/drawing/2014/main" id="{E8C94C32-BC43-4821-A880-14762A64EF96}"/>
              </a:ext>
            </a:extLst>
          </p:cNvPr>
          <p:cNvSpPr txBox="1"/>
          <p:nvPr>
            <p:custDataLst>
              <p:tags r:id="rId3"/>
            </p:custDataLst>
          </p:nvPr>
        </p:nvSpPr>
        <p:spPr>
          <a:xfrm>
            <a:off x="1725105" y="3016577"/>
            <a:ext cx="7909089" cy="369332"/>
          </a:xfrm>
          <a:prstGeom prst="rect">
            <a:avLst/>
          </a:prstGeom>
          <a:noFill/>
        </p:spPr>
        <p:txBody>
          <a:bodyPr wrap="square" rtlCol="0">
            <a:spAutoFit/>
          </a:bodyPr>
          <a:lstStyle/>
          <a:p>
            <a:endParaRPr lang="fr-CA">
              <a:solidFill>
                <a:srgbClr val="296F79"/>
              </a:solidFill>
            </a:endParaRPr>
          </a:p>
        </p:txBody>
      </p:sp>
      <p:sp>
        <p:nvSpPr>
          <p:cNvPr id="10" name="ZoneTexte 9">
            <a:extLst>
              <a:ext uri="{FF2B5EF4-FFF2-40B4-BE49-F238E27FC236}">
                <a16:creationId xmlns:a16="http://schemas.microsoft.com/office/drawing/2014/main" id="{FCDD27D4-E059-4530-8FE1-85BA8FAF9CF9}"/>
              </a:ext>
            </a:extLst>
          </p:cNvPr>
          <p:cNvSpPr txBox="1"/>
          <p:nvPr>
            <p:custDataLst>
              <p:tags r:id="rId4"/>
            </p:custDataLst>
          </p:nvPr>
        </p:nvSpPr>
        <p:spPr>
          <a:xfrm>
            <a:off x="235251" y="468392"/>
            <a:ext cx="5621622" cy="523220"/>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Ordre du jour</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5"/>
            </p:custDataLst>
          </p:nvPr>
        </p:nvSpPr>
        <p:spPr>
          <a:xfrm>
            <a:off x="4604576" y="715321"/>
            <a:ext cx="7250678" cy="4666229"/>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ctr">
              <a:buAutoNum type="arabicPeriod"/>
              <a:tabLst>
                <a:tab pos="457200" algn="l"/>
              </a:tabLst>
            </a:pPr>
            <a:r>
              <a:rPr lang="fr-CA" sz="1800" dirty="0">
                <a:solidFill>
                  <a:schemeClr val="tx1">
                    <a:lumMod val="49000"/>
                  </a:schemeClr>
                </a:solidFill>
                <a:latin typeface="Roboto"/>
                <a:ea typeface="Roboto"/>
                <a:cs typeface="Roboto"/>
              </a:rPr>
              <a:t>Présentation de l’auteur </a:t>
            </a:r>
            <a:endParaRPr lang="fr-FR" sz="1800">
              <a:solidFill>
                <a:schemeClr val="tx1">
                  <a:lumMod val="49000"/>
                </a:schemeClr>
              </a:solidFill>
              <a:ea typeface="Calibri" panose="020F0502020204030204"/>
              <a:cs typeface="Calibri" panose="020F0502020204030204"/>
            </a:endParaRPr>
          </a:p>
          <a:p>
            <a:pPr marL="457200" indent="-457200" fontAlgn="ctr">
              <a:buAutoNum type="arabicPeriod"/>
              <a:tabLst>
                <a:tab pos="457200" algn="l"/>
              </a:tabLst>
            </a:pPr>
            <a:r>
              <a:rPr lang="fr-CA" sz="1800" dirty="0">
                <a:solidFill>
                  <a:schemeClr val="tx1">
                    <a:lumMod val="49000"/>
                  </a:schemeClr>
                </a:solidFill>
                <a:latin typeface="Roboto"/>
                <a:ea typeface="Roboto"/>
                <a:cs typeface="Roboto"/>
              </a:rPr>
              <a:t>Contexte et objectifs 		</a:t>
            </a:r>
          </a:p>
          <a:p>
            <a:pPr marL="457200" indent="-457200" fontAlgn="ctr">
              <a:buAutoNum type="arabicPeriod"/>
              <a:tabLst>
                <a:tab pos="457200" algn="l"/>
              </a:tabLst>
            </a:pPr>
            <a:r>
              <a:rPr lang="fr-CA" sz="1800" dirty="0">
                <a:solidFill>
                  <a:schemeClr val="tx1">
                    <a:lumMod val="49000"/>
                  </a:schemeClr>
                </a:solidFill>
                <a:latin typeface="Roboto"/>
                <a:ea typeface="Roboto"/>
                <a:cs typeface="Roboto"/>
              </a:rPr>
              <a:t>État d’avancement et principaux constats :</a:t>
            </a:r>
          </a:p>
          <a:p>
            <a:pPr marL="0" indent="0" fontAlgn="ctr">
              <a:buNone/>
              <a:tabLst>
                <a:tab pos="457200" algn="l"/>
              </a:tabLst>
            </a:pPr>
            <a:r>
              <a:rPr lang="fr-CA" sz="1800" dirty="0">
                <a:solidFill>
                  <a:schemeClr val="tx1">
                    <a:lumMod val="49000"/>
                  </a:schemeClr>
                </a:solidFill>
                <a:latin typeface="Roboto"/>
                <a:ea typeface="Roboto"/>
                <a:cs typeface="Roboto"/>
              </a:rPr>
              <a:t>  - Aperçu général de la réglementation;</a:t>
            </a:r>
          </a:p>
          <a:p>
            <a:pPr marL="0" indent="0" fontAlgn="ctr">
              <a:buNone/>
              <a:tabLst>
                <a:tab pos="457200" algn="l"/>
              </a:tabLst>
            </a:pPr>
            <a:r>
              <a:rPr lang="fr-CA" sz="1800" dirty="0">
                <a:solidFill>
                  <a:schemeClr val="tx1">
                    <a:lumMod val="49000"/>
                  </a:schemeClr>
                </a:solidFill>
                <a:latin typeface="Roboto"/>
                <a:ea typeface="Roboto"/>
                <a:cs typeface="Roboto"/>
              </a:rPr>
              <a:t>  - Enjeux actuels;</a:t>
            </a:r>
          </a:p>
          <a:p>
            <a:pPr marL="0" indent="0" fontAlgn="ctr">
              <a:buNone/>
              <a:tabLst>
                <a:tab pos="457200" algn="l"/>
              </a:tabLst>
            </a:pPr>
            <a:r>
              <a:rPr lang="fr-CA" sz="1800" dirty="0">
                <a:solidFill>
                  <a:schemeClr val="tx1">
                    <a:lumMod val="49000"/>
                  </a:schemeClr>
                </a:solidFill>
                <a:latin typeface="Roboto"/>
                <a:ea typeface="Roboto"/>
                <a:cs typeface="Roboto"/>
              </a:rPr>
              <a:t>  - Restauration et mise en valeur des sites miniers d’amiante.</a:t>
            </a:r>
          </a:p>
        </p:txBody>
      </p:sp>
    </p:spTree>
    <p:extLst>
      <p:ext uri="{BB962C8B-B14F-4D97-AF65-F5344CB8AC3E}">
        <p14:creationId xmlns:p14="http://schemas.microsoft.com/office/powerpoint/2010/main" val="145422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5" name="ZoneTexte 4">
            <a:extLst>
              <a:ext uri="{FF2B5EF4-FFF2-40B4-BE49-F238E27FC236}">
                <a16:creationId xmlns:a16="http://schemas.microsoft.com/office/drawing/2014/main" id="{E8C94C32-BC43-4821-A880-14762A64EF96}"/>
              </a:ext>
            </a:extLst>
          </p:cNvPr>
          <p:cNvSpPr txBox="1"/>
          <p:nvPr>
            <p:custDataLst>
              <p:tags r:id="rId3"/>
            </p:custDataLst>
          </p:nvPr>
        </p:nvSpPr>
        <p:spPr>
          <a:xfrm>
            <a:off x="1725105" y="3016577"/>
            <a:ext cx="7909089" cy="369332"/>
          </a:xfrm>
          <a:prstGeom prst="rect">
            <a:avLst/>
          </a:prstGeom>
          <a:noFill/>
        </p:spPr>
        <p:txBody>
          <a:bodyPr wrap="square" rtlCol="0">
            <a:spAutoFit/>
          </a:bodyPr>
          <a:lstStyle/>
          <a:p>
            <a:endParaRPr lang="fr-CA">
              <a:solidFill>
                <a:srgbClr val="296F79"/>
              </a:solidFill>
            </a:endParaRPr>
          </a:p>
        </p:txBody>
      </p:sp>
      <p:sp>
        <p:nvSpPr>
          <p:cNvPr id="10" name="ZoneTexte 9">
            <a:extLst>
              <a:ext uri="{FF2B5EF4-FFF2-40B4-BE49-F238E27FC236}">
                <a16:creationId xmlns:a16="http://schemas.microsoft.com/office/drawing/2014/main" id="{FCDD27D4-E059-4530-8FE1-85BA8FAF9CF9}"/>
              </a:ext>
            </a:extLst>
          </p:cNvPr>
          <p:cNvSpPr txBox="1"/>
          <p:nvPr>
            <p:custDataLst>
              <p:tags r:id="rId4"/>
            </p:custDataLst>
          </p:nvPr>
        </p:nvSpPr>
        <p:spPr>
          <a:xfrm>
            <a:off x="316531" y="427752"/>
            <a:ext cx="6099142" cy="523220"/>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Auteur</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5"/>
            </p:custDataLst>
          </p:nvPr>
        </p:nvSpPr>
        <p:spPr>
          <a:xfrm>
            <a:off x="4631289" y="423303"/>
            <a:ext cx="691539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b="1" kern="100" dirty="0">
                <a:solidFill>
                  <a:schemeClr val="tx1">
                    <a:lumMod val="49000"/>
                  </a:schemeClr>
                </a:solidFill>
                <a:effectLst/>
                <a:latin typeface="Roboto"/>
                <a:ea typeface="Roboto"/>
                <a:cs typeface="Times New Roman"/>
              </a:rPr>
              <a:t>Maxime Wolfe</a:t>
            </a:r>
            <a:r>
              <a:rPr lang="fr-CA" sz="1800" kern="100" dirty="0">
                <a:solidFill>
                  <a:schemeClr val="tx1">
                    <a:lumMod val="49000"/>
                  </a:schemeClr>
                </a:solidFill>
                <a:effectLst/>
                <a:latin typeface="Roboto"/>
                <a:ea typeface="Roboto"/>
                <a:cs typeface="Times New Roman"/>
              </a:rPr>
              <a:t> est doctorant et chargé de cours en sociologie à l’Université de Montréal, enseignant au collégial et chercheur à l’Observatoire national de l’amiante. Fasciné par la vie sociale de la matière (vivante ou </a:t>
            </a:r>
            <a:r>
              <a:rPr lang="fr-CA" sz="1800" kern="100" dirty="0">
                <a:solidFill>
                  <a:schemeClr val="tx1">
                    <a:lumMod val="49000"/>
                  </a:schemeClr>
                </a:solidFill>
                <a:latin typeface="Roboto"/>
                <a:ea typeface="Roboto"/>
                <a:cs typeface="Times New Roman"/>
              </a:rPr>
              <a:t>non vivante</a:t>
            </a:r>
            <a:r>
              <a:rPr lang="fr-CA" sz="1800" kern="100" dirty="0">
                <a:solidFill>
                  <a:schemeClr val="tx1">
                    <a:lumMod val="49000"/>
                  </a:schemeClr>
                </a:solidFill>
                <a:effectLst/>
                <a:latin typeface="Roboto"/>
                <a:ea typeface="Roboto"/>
                <a:cs typeface="Times New Roman"/>
              </a:rPr>
              <a:t>) et l’impact des sociétés techno-industrielles sur celle-ci, ses intérêts de recherche s’inscrivent dans le champ de la sociologie des sciences, des techniques, de l’environnement et du vivant. Dans le cadre de ses travaux de recherche doctorale, il étudie la pertinence d’adopter une perspective matérialiste dans l’élaboration d’une pensée du vivant en sciences sociales. Quant à ses travaux à l’Observatoire national de l’amiante, ils ont pour objectif de documenter les différents cadres réglementaires entourant la gestion de l’amiante et des résidus miniers amiantés </a:t>
            </a:r>
            <a:r>
              <a:rPr lang="fr-CA" sz="1800" kern="100" dirty="0">
                <a:solidFill>
                  <a:schemeClr val="tx1">
                    <a:lumMod val="49000"/>
                  </a:schemeClr>
                </a:solidFill>
                <a:latin typeface="Roboto"/>
                <a:ea typeface="Roboto"/>
                <a:cs typeface="Times New Roman"/>
              </a:rPr>
              <a:t>(RMA) </a:t>
            </a:r>
            <a:r>
              <a:rPr lang="fr-CA" sz="1800" kern="100" dirty="0">
                <a:solidFill>
                  <a:schemeClr val="tx1">
                    <a:lumMod val="49000"/>
                  </a:schemeClr>
                </a:solidFill>
                <a:effectLst/>
                <a:latin typeface="Roboto"/>
                <a:ea typeface="Roboto"/>
                <a:cs typeface="Times New Roman"/>
              </a:rPr>
              <a:t>à travers le monde. </a:t>
            </a:r>
            <a:endParaRPr lang="fr-FR">
              <a:solidFill>
                <a:schemeClr val="tx1">
                  <a:lumMod val="49000"/>
                </a:schemeClr>
              </a:solidFill>
              <a:latin typeface="Roboto"/>
              <a:ea typeface="Roboto"/>
              <a:cs typeface="Times New Roman"/>
            </a:endParaRPr>
          </a:p>
        </p:txBody>
      </p:sp>
    </p:spTree>
    <p:extLst>
      <p:ext uri="{BB962C8B-B14F-4D97-AF65-F5344CB8AC3E}">
        <p14:creationId xmlns:p14="http://schemas.microsoft.com/office/powerpoint/2010/main" val="4045317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B7658EF0-0B6D-4011-8547-CD3C268ABFD5}"/>
              </a:ext>
            </a:extLst>
          </p:cNvPr>
          <p:cNvGrpSpPr/>
          <p:nvPr>
            <p:custDataLst>
              <p:tags r:id="rId1"/>
            </p:custDataLst>
          </p:nvPr>
        </p:nvGrpSpPr>
        <p:grpSpPr>
          <a:xfrm>
            <a:off x="1044651" y="3223503"/>
            <a:ext cx="10113800" cy="614193"/>
            <a:chOff x="963638" y="3540369"/>
            <a:chExt cx="10113800" cy="614193"/>
          </a:xfrm>
        </p:grpSpPr>
        <p:cxnSp>
          <p:nvCxnSpPr>
            <p:cNvPr id="29" name="Connecteur droit 28">
              <a:extLst>
                <a:ext uri="{FF2B5EF4-FFF2-40B4-BE49-F238E27FC236}">
                  <a16:creationId xmlns:a16="http://schemas.microsoft.com/office/drawing/2014/main" id="{6BAD6A2B-979C-4491-8C35-669D687B0651}"/>
                </a:ext>
              </a:extLst>
            </p:cNvPr>
            <p:cNvCxnSpPr>
              <a:cxnSpLocks/>
            </p:cNvCxnSpPr>
            <p:nvPr/>
          </p:nvCxnSpPr>
          <p:spPr>
            <a:xfrm>
              <a:off x="1160022" y="4154562"/>
              <a:ext cx="991647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09D63B3-636C-60A7-1E32-4587B1FFBB29}"/>
                </a:ext>
              </a:extLst>
            </p:cNvPr>
            <p:cNvSpPr txBox="1"/>
            <p:nvPr/>
          </p:nvSpPr>
          <p:spPr>
            <a:xfrm>
              <a:off x="963638" y="3540369"/>
              <a:ext cx="101138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3200" b="1" dirty="0">
                  <a:solidFill>
                    <a:srgbClr val="FFFFFF"/>
                  </a:solidFill>
                  <a:latin typeface="Roboto"/>
                  <a:ea typeface="Roboto"/>
                  <a:cs typeface="Khand Bold"/>
                </a:rPr>
                <a:t>CONTEXTE DU PROJET</a:t>
              </a:r>
            </a:p>
          </p:txBody>
        </p:sp>
      </p:grpSp>
      <p:sp>
        <p:nvSpPr>
          <p:cNvPr id="5" name="Graphic 340">
            <a:extLst>
              <a:ext uri="{FF2B5EF4-FFF2-40B4-BE49-F238E27FC236}">
                <a16:creationId xmlns:a16="http://schemas.microsoft.com/office/drawing/2014/main" id="{490B440B-739D-4C6F-860D-2BBF9F58AC83}"/>
              </a:ext>
            </a:extLst>
          </p:cNvPr>
          <p:cNvSpPr/>
          <p:nvPr>
            <p:custDataLst>
              <p:tags r:id="rId2"/>
            </p:custDataLst>
          </p:nvPr>
        </p:nvSpPr>
        <p:spPr>
          <a:xfrm>
            <a:off x="2459346" y="275917"/>
            <a:ext cx="8110855" cy="6306185"/>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rgbClr val="FFFFFF">
              <a:alpha val="16998"/>
            </a:srgb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3696383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ous-titre 2">
            <a:extLst>
              <a:ext uri="{FF2B5EF4-FFF2-40B4-BE49-F238E27FC236}">
                <a16:creationId xmlns:a16="http://schemas.microsoft.com/office/drawing/2014/main" id="{22548A7D-82C6-4CAA-ABEC-8DE762F265E8}"/>
              </a:ext>
            </a:extLst>
          </p:cNvPr>
          <p:cNvSpPr txBox="1">
            <a:spLocks/>
          </p:cNvSpPr>
          <p:nvPr>
            <p:custDataLst>
              <p:tags r:id="rId1"/>
            </p:custDataLst>
          </p:nvPr>
        </p:nvSpPr>
        <p:spPr>
          <a:xfrm>
            <a:off x="4631289" y="423303"/>
            <a:ext cx="695603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effectLst/>
                <a:latin typeface="Roboto"/>
                <a:ea typeface="Roboto"/>
                <a:cs typeface="Roboto"/>
              </a:rPr>
              <a:t>Examiner le cadre réglementaire lié à la gestion de l’amiante et des RMA en vigueur dans un certain nombre de pays sélectionnés en fonction de leur historique d’exploitation de l’amiante.</a:t>
            </a:r>
          </a:p>
          <a:p>
            <a:pPr marL="0" indent="0" algn="just">
              <a:lnSpc>
                <a:spcPct val="150000"/>
              </a:lnSpc>
              <a:buNone/>
            </a:pPr>
            <a:r>
              <a:rPr lang="fr-CA" sz="1800" dirty="0">
                <a:solidFill>
                  <a:schemeClr val="tx2">
                    <a:lumMod val="65000"/>
                    <a:lumOff val="35000"/>
                  </a:schemeClr>
                </a:solidFill>
                <a:latin typeface="Roboto" panose="02000000000000000000" pitchFamily="2" charset="0"/>
                <a:ea typeface="Roboto" panose="02000000000000000000" pitchFamily="2" charset="0"/>
                <a:cs typeface="Roboto"/>
              </a:rPr>
              <a:t>	</a:t>
            </a:r>
            <a:endParaRPr lang="fr-CA" sz="1800" kern="100">
              <a:solidFill>
                <a:schemeClr val="tx2">
                  <a:lumMod val="65000"/>
                  <a:lumOff val="35000"/>
                </a:schemeClr>
              </a:solidFill>
              <a:latin typeface="Roboto" panose="02000000000000000000" pitchFamily="2" charset="0"/>
              <a:ea typeface="Roboto" panose="02000000000000000000" pitchFamily="2" charset="0"/>
              <a:cs typeface="Times New Roman"/>
            </a:endParaRPr>
          </a:p>
          <a:p>
            <a:pPr algn="just">
              <a:lnSpc>
                <a:spcPct val="150000"/>
              </a:lnSpc>
            </a:pPr>
            <a:endParaRPr lang="fr-CA" sz="1800" kern="100" dirty="0">
              <a:solidFill>
                <a:schemeClr val="tx2">
                  <a:lumMod val="65000"/>
                  <a:lumOff val="35000"/>
                </a:schemeClr>
              </a:solidFill>
              <a:effectLst/>
              <a:latin typeface="Roboto" panose="02000000000000000000" pitchFamily="2" charset="0"/>
              <a:ea typeface="Roboto" panose="02000000000000000000" pitchFamily="2" charset="0"/>
              <a:cs typeface="Times New Roman" panose="02020603050405020304" pitchFamily="18" charset="0"/>
            </a:endParaRPr>
          </a:p>
          <a:p>
            <a:pPr algn="just">
              <a:lnSpc>
                <a:spcPct val="150000"/>
              </a:lnSpc>
            </a:pPr>
            <a:endParaRPr lang="fr-CA" sz="1800" kern="100" dirty="0">
              <a:solidFill>
                <a:schemeClr val="tx2">
                  <a:lumMod val="65000"/>
                  <a:lumOff val="35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50000"/>
              </a:lnSpc>
            </a:pPr>
            <a:endParaRPr lang="fr-CA" sz="1800" kern="100" dirty="0">
              <a:solidFill>
                <a:schemeClr val="tx2">
                  <a:lumMod val="65000"/>
                  <a:lumOff val="35000"/>
                </a:schemeClr>
              </a:solidFill>
              <a:effectLst/>
              <a:latin typeface="Roboto" panose="02000000000000000000" pitchFamily="2" charset="0"/>
              <a:ea typeface="Roboto" panose="02000000000000000000" pitchFamily="2" charset="0"/>
              <a:cs typeface="Times New Roman" panose="02020603050405020304" pitchFamily="18" charset="0"/>
            </a:endParaRPr>
          </a:p>
          <a:p>
            <a:pPr algn="just">
              <a:lnSpc>
                <a:spcPct val="150000"/>
              </a:lnSpc>
            </a:pPr>
            <a:endParaRPr lang="fr-CA" sz="1800" kern="100" dirty="0">
              <a:solidFill>
                <a:schemeClr val="tx2">
                  <a:lumMod val="65000"/>
                  <a:lumOff val="35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50000"/>
              </a:lnSpc>
            </a:pPr>
            <a:endParaRPr lang="fr-CA" sz="1800" kern="100" dirty="0">
              <a:solidFill>
                <a:schemeClr val="tx2">
                  <a:lumMod val="65000"/>
                  <a:lumOff val="35000"/>
                </a:schemeClr>
              </a:solidFill>
              <a:latin typeface="Roboto" panose="02000000000000000000" pitchFamily="2" charset="0"/>
              <a:ea typeface="Roboto" panose="02000000000000000000" pitchFamily="2" charset="0"/>
              <a:cs typeface="Times New Roman" panose="02020603050405020304" pitchFamily="18" charset="0"/>
            </a:endParaRPr>
          </a:p>
          <a:p>
            <a:pPr algn="just">
              <a:lnSpc>
                <a:spcPct val="150000"/>
              </a:lnSpc>
            </a:pPr>
            <a:r>
              <a:rPr lang="fr-CA" sz="1800" kern="100" dirty="0">
                <a:solidFill>
                  <a:schemeClr val="tx2">
                    <a:lumMod val="65000"/>
                    <a:lumOff val="35000"/>
                  </a:schemeClr>
                </a:solidFill>
                <a:latin typeface="Roboto" panose="02000000000000000000" pitchFamily="2" charset="0"/>
                <a:ea typeface="Roboto" panose="02000000000000000000" pitchFamily="2" charset="0"/>
                <a:cs typeface="Times New Roman" panose="02020603050405020304" pitchFamily="18" charset="0"/>
              </a:rPr>
              <a:t>À noter que le projet est toujours en cours</a:t>
            </a:r>
            <a:endParaRPr lang="fr-CA" sz="1800" kern="100" dirty="0">
              <a:solidFill>
                <a:schemeClr val="tx2">
                  <a:lumMod val="65000"/>
                  <a:lumOff val="35000"/>
                </a:schemeClr>
              </a:solidFill>
              <a:effectLst/>
              <a:latin typeface="Roboto" panose="02000000000000000000" pitchFamily="2" charset="0"/>
              <a:ea typeface="Roboto" panose="02000000000000000000" pitchFamily="2" charset="0"/>
              <a:cs typeface="Times New Roman" panose="02020603050405020304" pitchFamily="18" charset="0"/>
            </a:endParaRPr>
          </a:p>
        </p:txBody>
      </p:sp>
      <p:sp>
        <p:nvSpPr>
          <p:cNvPr id="4" name="Rectangle 3">
            <a:extLst>
              <a:ext uri="{FF2B5EF4-FFF2-40B4-BE49-F238E27FC236}">
                <a16:creationId xmlns:a16="http://schemas.microsoft.com/office/drawing/2014/main" id="{BFB268A3-D614-44B7-AA8F-9BEC6ACCFFC2}"/>
              </a:ext>
            </a:extLst>
          </p:cNvPr>
          <p:cNvSpPr/>
          <p:nvPr>
            <p:custDataLst>
              <p:tags r:id="rId2"/>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3"/>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5" name="ZoneTexte 4">
            <a:extLst>
              <a:ext uri="{FF2B5EF4-FFF2-40B4-BE49-F238E27FC236}">
                <a16:creationId xmlns:a16="http://schemas.microsoft.com/office/drawing/2014/main" id="{E8C94C32-BC43-4821-A880-14762A64EF96}"/>
              </a:ext>
            </a:extLst>
          </p:cNvPr>
          <p:cNvSpPr txBox="1"/>
          <p:nvPr>
            <p:custDataLst>
              <p:tags r:id="rId4"/>
            </p:custDataLst>
          </p:nvPr>
        </p:nvSpPr>
        <p:spPr>
          <a:xfrm>
            <a:off x="4631289" y="1983862"/>
            <a:ext cx="7909089" cy="5632311"/>
          </a:xfrm>
          <a:prstGeom prst="rect">
            <a:avLst/>
          </a:prstGeom>
          <a:noFill/>
        </p:spPr>
        <p:txBody>
          <a:bodyPr wrap="square" numCol="2" rtlCol="0">
            <a:spAutoFit/>
          </a:bodyPr>
          <a:lstStyle/>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Afrique du Sud</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Australie</a:t>
            </a:r>
          </a:p>
          <a:p>
            <a:pPr lvl="1" algn="just">
              <a:lnSpc>
                <a:spcPct val="100000"/>
              </a:lnSpc>
              <a:spcBef>
                <a:spcPts val="0"/>
              </a:spcBef>
            </a:pPr>
            <a:r>
              <a:rPr lang="fr-CA" sz="1800" b="1" dirty="0">
                <a:solidFill>
                  <a:srgbClr val="92D050"/>
                </a:solidFill>
                <a:effectLst/>
                <a:latin typeface="Roboto" panose="02000000000000000000" pitchFamily="2" charset="0"/>
                <a:ea typeface="Roboto" panose="02000000000000000000" pitchFamily="2" charset="0"/>
              </a:rPr>
              <a:t>Brésil</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Canada</a:t>
            </a:r>
          </a:p>
          <a:p>
            <a:pPr lvl="1" algn="just">
              <a:lnSpc>
                <a:spcPct val="100000"/>
              </a:lnSpc>
              <a:spcBef>
                <a:spcPts val="0"/>
              </a:spcBef>
            </a:pPr>
            <a:r>
              <a:rPr lang="fr-CA" sz="1800" b="1" dirty="0">
                <a:solidFill>
                  <a:schemeClr val="tx2">
                    <a:lumMod val="65000"/>
                    <a:lumOff val="35000"/>
                  </a:schemeClr>
                </a:solidFill>
                <a:effectLst/>
                <a:latin typeface="Roboto" panose="02000000000000000000" pitchFamily="2" charset="0"/>
                <a:ea typeface="Roboto" panose="02000000000000000000" pitchFamily="2" charset="0"/>
              </a:rPr>
              <a:t>Chine</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Colombie</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Corée du Sud</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Eswatini</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États-Unis</a:t>
            </a:r>
          </a:p>
          <a:p>
            <a:pPr lvl="1" algn="just"/>
            <a:r>
              <a:rPr lang="fr-CA" sz="1800" dirty="0">
                <a:solidFill>
                  <a:schemeClr val="tx2">
                    <a:lumMod val="65000"/>
                    <a:lumOff val="35000"/>
                  </a:schemeClr>
                </a:solidFill>
                <a:effectLst/>
                <a:latin typeface="Roboto" panose="02000000000000000000" pitchFamily="2" charset="0"/>
                <a:ea typeface="Roboto" panose="02000000000000000000" pitchFamily="2" charset="0"/>
              </a:rPr>
              <a:t>Finlande</a:t>
            </a: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endParaRPr lang="fr-CA" dirty="0">
              <a:latin typeface="Roboto" panose="02000000000000000000" pitchFamily="2" charset="0"/>
              <a:ea typeface="Roboto" panose="02000000000000000000" pitchFamily="2" charset="0"/>
            </a:endParaRP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endParaRPr lang="fr-CA" dirty="0">
              <a:latin typeface="Roboto" panose="02000000000000000000" pitchFamily="2" charset="0"/>
              <a:ea typeface="Roboto" panose="02000000000000000000" pitchFamily="2" charset="0"/>
            </a:endParaRP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endParaRPr lang="fr-CA" dirty="0">
              <a:latin typeface="Roboto" panose="02000000000000000000" pitchFamily="2" charset="0"/>
              <a:ea typeface="Roboto" panose="02000000000000000000" pitchFamily="2" charset="0"/>
            </a:endParaRP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endParaRPr lang="fr-CA" dirty="0">
              <a:latin typeface="Roboto" panose="02000000000000000000" pitchFamily="2" charset="0"/>
              <a:ea typeface="Roboto" panose="02000000000000000000" pitchFamily="2" charset="0"/>
            </a:endParaRPr>
          </a:p>
          <a:p>
            <a:pPr lvl="1" algn="just">
              <a:lnSpc>
                <a:spcPct val="100000"/>
              </a:lnSpc>
              <a:spcBef>
                <a:spcPts val="0"/>
              </a:spcBef>
            </a:pPr>
            <a:endParaRPr lang="fr-CA" sz="1800" dirty="0">
              <a:effectLst/>
              <a:latin typeface="Roboto" panose="02000000000000000000" pitchFamily="2" charset="0"/>
              <a:ea typeface="Roboto" panose="02000000000000000000" pitchFamily="2" charset="0"/>
            </a:endParaRP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France</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Grèce</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Inde</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Iran</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Italie</a:t>
            </a:r>
          </a:p>
          <a:p>
            <a:pPr lvl="1" algn="just">
              <a:lnSpc>
                <a:spcPct val="100000"/>
              </a:lnSpc>
              <a:spcBef>
                <a:spcPts val="0"/>
              </a:spcBef>
            </a:pPr>
            <a:r>
              <a:rPr lang="fr-CA" sz="1800" dirty="0">
                <a:solidFill>
                  <a:schemeClr val="tx2">
                    <a:lumMod val="65000"/>
                    <a:lumOff val="35000"/>
                  </a:schemeClr>
                </a:solidFill>
                <a:effectLst/>
                <a:latin typeface="Roboto" panose="02000000000000000000" pitchFamily="2" charset="0"/>
                <a:ea typeface="Roboto" panose="02000000000000000000" pitchFamily="2" charset="0"/>
              </a:rPr>
              <a:t>Japon</a:t>
            </a:r>
          </a:p>
          <a:p>
            <a:pPr lvl="1" algn="just">
              <a:lnSpc>
                <a:spcPct val="100000"/>
              </a:lnSpc>
              <a:spcBef>
                <a:spcPts val="0"/>
              </a:spcBef>
            </a:pPr>
            <a:r>
              <a:rPr lang="fr-CA" sz="1800" b="1" dirty="0">
                <a:solidFill>
                  <a:srgbClr val="92D050"/>
                </a:solidFill>
                <a:effectLst/>
                <a:latin typeface="Roboto" panose="02000000000000000000" pitchFamily="2" charset="0"/>
                <a:ea typeface="Roboto" panose="02000000000000000000" pitchFamily="2" charset="0"/>
              </a:rPr>
              <a:t>Kazakhstan</a:t>
            </a:r>
          </a:p>
          <a:p>
            <a:pPr lvl="1" algn="just">
              <a:lnSpc>
                <a:spcPct val="100000"/>
              </a:lnSpc>
              <a:spcBef>
                <a:spcPts val="0"/>
              </a:spcBef>
            </a:pPr>
            <a:r>
              <a:rPr lang="fr-CA" sz="1800" b="1" dirty="0">
                <a:solidFill>
                  <a:schemeClr val="tx2">
                    <a:lumMod val="65000"/>
                    <a:lumOff val="35000"/>
                  </a:schemeClr>
                </a:solidFill>
                <a:effectLst/>
                <a:latin typeface="Roboto" panose="02000000000000000000" pitchFamily="2" charset="0"/>
                <a:ea typeface="Roboto" panose="02000000000000000000" pitchFamily="2" charset="0"/>
              </a:rPr>
              <a:t>Russie</a:t>
            </a:r>
          </a:p>
          <a:p>
            <a:pPr lvl="1" algn="just">
              <a:lnSpc>
                <a:spcPct val="100000"/>
              </a:lnSpc>
              <a:spcBef>
                <a:spcPts val="0"/>
              </a:spcBef>
            </a:pPr>
            <a:r>
              <a:rPr lang="fr-CA" sz="1800" dirty="0">
                <a:solidFill>
                  <a:srgbClr val="92D050"/>
                </a:solidFill>
                <a:effectLst/>
                <a:latin typeface="Roboto" panose="02000000000000000000" pitchFamily="2" charset="0"/>
                <a:ea typeface="Roboto" panose="02000000000000000000" pitchFamily="2" charset="0"/>
              </a:rPr>
              <a:t>Zimbabwe</a:t>
            </a:r>
            <a:r>
              <a:rPr lang="fr-CA" sz="1800" dirty="0">
                <a:effectLst/>
                <a:latin typeface="Roboto" panose="02000000000000000000" pitchFamily="2" charset="0"/>
                <a:ea typeface="Roboto" panose="02000000000000000000" pitchFamily="2" charset="0"/>
              </a:rPr>
              <a:t> </a:t>
            </a:r>
          </a:p>
          <a:p>
            <a:endParaRPr lang="fr-CA" dirty="0">
              <a:solidFill>
                <a:srgbClr val="296F79"/>
              </a:solidFill>
            </a:endParaRPr>
          </a:p>
        </p:txBody>
      </p:sp>
      <p:sp>
        <p:nvSpPr>
          <p:cNvPr id="10" name="ZoneTexte 9">
            <a:extLst>
              <a:ext uri="{FF2B5EF4-FFF2-40B4-BE49-F238E27FC236}">
                <a16:creationId xmlns:a16="http://schemas.microsoft.com/office/drawing/2014/main" id="{FCDD27D4-E059-4530-8FE1-85BA8FAF9CF9}"/>
              </a:ext>
            </a:extLst>
          </p:cNvPr>
          <p:cNvSpPr txBox="1"/>
          <p:nvPr>
            <p:custDataLst>
              <p:tags r:id="rId5"/>
            </p:custDataLst>
          </p:nvPr>
        </p:nvSpPr>
        <p:spPr>
          <a:xfrm>
            <a:off x="214931" y="427752"/>
            <a:ext cx="6099142" cy="523220"/>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Contexte et objectifs</a:t>
            </a:r>
          </a:p>
        </p:txBody>
      </p:sp>
      <p:pic>
        <p:nvPicPr>
          <p:cNvPr id="2" name="Image 1">
            <a:extLst>
              <a:ext uri="{FF2B5EF4-FFF2-40B4-BE49-F238E27FC236}">
                <a16:creationId xmlns:a16="http://schemas.microsoft.com/office/drawing/2014/main" id="{6F8ED631-2E45-4D9A-99BD-F3AB9B3C747F}"/>
              </a:ext>
            </a:extLst>
          </p:cNvPr>
          <p:cNvPicPr>
            <a:picLocks noChangeAspect="1"/>
          </p:cNvPicPr>
          <p:nvPr>
            <p:custDataLst>
              <p:tags r:id="rId6"/>
            </p:custDataLst>
          </p:nvPr>
        </p:nvPicPr>
        <p:blipFill>
          <a:blip r:embed="rId8"/>
          <a:stretch>
            <a:fillRect/>
          </a:stretch>
        </p:blipFill>
        <p:spPr>
          <a:xfrm>
            <a:off x="-38100" y="3968802"/>
            <a:ext cx="4330704" cy="2889198"/>
          </a:xfrm>
          <a:prstGeom prst="rect">
            <a:avLst/>
          </a:prstGeom>
        </p:spPr>
      </p:pic>
    </p:spTree>
    <p:extLst>
      <p:ext uri="{BB962C8B-B14F-4D97-AF65-F5344CB8AC3E}">
        <p14:creationId xmlns:p14="http://schemas.microsoft.com/office/powerpoint/2010/main" val="2780135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235251" y="427752"/>
            <a:ext cx="6099142" cy="523220"/>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Contexte et objectifs</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631289" y="423303"/>
            <a:ext cx="6620758" cy="58545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b="1" dirty="0">
                <a:solidFill>
                  <a:schemeClr val="tx2">
                    <a:lumMod val="65000"/>
                    <a:lumOff val="35000"/>
                  </a:schemeClr>
                </a:solidFill>
                <a:effectLst/>
                <a:latin typeface="Roboto" panose="02000000000000000000" pitchFamily="2" charset="0"/>
                <a:ea typeface="Roboto" panose="02000000000000000000" pitchFamily="2" charset="0"/>
              </a:rPr>
              <a:t>Étude à trois niveaux d’analyse</a:t>
            </a:r>
          </a:p>
          <a:p>
            <a:pPr algn="just">
              <a:lnSpc>
                <a:spcPct val="100000"/>
              </a:lnSpc>
            </a:pPr>
            <a:r>
              <a:rPr lang="fr-CA" sz="1800" dirty="0">
                <a:solidFill>
                  <a:schemeClr val="tx2">
                    <a:lumMod val="65000"/>
                    <a:lumOff val="35000"/>
                  </a:schemeClr>
                </a:solidFill>
                <a:effectLst/>
                <a:latin typeface="Roboto"/>
                <a:ea typeface="Roboto"/>
                <a:cs typeface="Roboto"/>
              </a:rPr>
              <a:t>Dispositions réglementaires encadrant la restauration, le réaménagement et la mise en valeur des anciens sites miniers amiantés</a:t>
            </a:r>
            <a:r>
              <a:rPr lang="fr-CA" sz="1800" dirty="0">
                <a:solidFill>
                  <a:schemeClr val="tx2">
                    <a:lumMod val="65000"/>
                    <a:lumOff val="35000"/>
                  </a:schemeClr>
                </a:solidFill>
                <a:latin typeface="Roboto"/>
                <a:ea typeface="Roboto"/>
                <a:cs typeface="Roboto"/>
              </a:rPr>
              <a:t>;</a:t>
            </a:r>
            <a:endParaRPr lang="fr-CA" sz="1800" dirty="0">
              <a:solidFill>
                <a:schemeClr val="tx2">
                  <a:lumMod val="65000"/>
                  <a:lumOff val="35000"/>
                </a:schemeClr>
              </a:solidFill>
              <a:effectLst/>
              <a:latin typeface="Roboto" panose="02000000000000000000" pitchFamily="2" charset="0"/>
              <a:ea typeface="Roboto" panose="02000000000000000000" pitchFamily="2" charset="0"/>
              <a:cs typeface="Roboto"/>
            </a:endParaRPr>
          </a:p>
          <a:p>
            <a:pPr algn="just">
              <a:lnSpc>
                <a:spcPct val="100000"/>
              </a:lnSpc>
            </a:pPr>
            <a:r>
              <a:rPr lang="fr-CA" sz="1800" dirty="0">
                <a:solidFill>
                  <a:schemeClr val="tx2">
                    <a:lumMod val="65000"/>
                    <a:lumOff val="35000"/>
                  </a:schemeClr>
                </a:solidFill>
                <a:effectLst/>
                <a:latin typeface="Roboto"/>
                <a:ea typeface="Roboto"/>
                <a:cs typeface="Roboto"/>
              </a:rPr>
              <a:t>Dispositions relatives à la gestion et à la valorisation des </a:t>
            </a:r>
            <a:r>
              <a:rPr lang="fr-CA" sz="1800" dirty="0">
                <a:solidFill>
                  <a:schemeClr val="tx2">
                    <a:lumMod val="65000"/>
                    <a:lumOff val="35000"/>
                  </a:schemeClr>
                </a:solidFill>
                <a:latin typeface="Roboto"/>
                <a:ea typeface="Roboto"/>
                <a:cs typeface="Roboto"/>
              </a:rPr>
              <a:t>RMA;</a:t>
            </a:r>
            <a:endParaRPr lang="fr-CA" sz="1800" dirty="0">
              <a:solidFill>
                <a:schemeClr val="tx2">
                  <a:lumMod val="65000"/>
                  <a:lumOff val="35000"/>
                </a:schemeClr>
              </a:solidFill>
              <a:effectLst/>
              <a:latin typeface="Roboto" panose="02000000000000000000" pitchFamily="2" charset="0"/>
              <a:ea typeface="Roboto" panose="02000000000000000000" pitchFamily="2" charset="0"/>
              <a:cs typeface="Roboto"/>
            </a:endParaRPr>
          </a:p>
          <a:p>
            <a:pPr algn="just">
              <a:lnSpc>
                <a:spcPct val="100000"/>
              </a:lnSpc>
            </a:pPr>
            <a:r>
              <a:rPr lang="fr-CA" sz="1800" dirty="0">
                <a:solidFill>
                  <a:schemeClr val="tx2">
                    <a:lumMod val="65000"/>
                    <a:lumOff val="35000"/>
                  </a:schemeClr>
                </a:solidFill>
                <a:effectLst/>
                <a:latin typeface="Roboto"/>
                <a:ea typeface="Roboto"/>
                <a:cs typeface="Roboto"/>
              </a:rPr>
              <a:t>Dispositions liées à la gestion de l’amiante</a:t>
            </a:r>
            <a:r>
              <a:rPr lang="fr-CA" sz="1800" dirty="0">
                <a:solidFill>
                  <a:schemeClr val="tx2">
                    <a:lumMod val="65000"/>
                    <a:lumOff val="35000"/>
                  </a:schemeClr>
                </a:solidFill>
                <a:latin typeface="Roboto"/>
                <a:ea typeface="Roboto"/>
                <a:cs typeface="Roboto"/>
              </a:rPr>
              <a:t>.</a:t>
            </a:r>
            <a:r>
              <a:rPr lang="fr-CA" sz="1800" dirty="0">
                <a:solidFill>
                  <a:schemeClr val="tx2">
                    <a:lumMod val="65000"/>
                    <a:lumOff val="35000"/>
                  </a:schemeClr>
                </a:solidFill>
                <a:effectLst/>
                <a:latin typeface="Roboto"/>
                <a:ea typeface="Roboto"/>
                <a:cs typeface="Roboto"/>
              </a:rPr>
              <a:t> </a:t>
            </a:r>
            <a:r>
              <a:rPr lang="fr-CA" sz="1800" dirty="0">
                <a:solidFill>
                  <a:schemeClr val="tx2">
                    <a:lumMod val="65000"/>
                    <a:lumOff val="35000"/>
                  </a:schemeClr>
                </a:solidFill>
                <a:latin typeface="Roboto"/>
                <a:ea typeface="Roboto"/>
                <a:cs typeface="Roboto"/>
              </a:rPr>
              <a:t>	</a:t>
            </a:r>
          </a:p>
          <a:p>
            <a:pPr algn="just">
              <a:lnSpc>
                <a:spcPct val="100000"/>
              </a:lnSpc>
            </a:pPr>
            <a:endParaRPr lang="fr-CA" sz="1800" kern="100" dirty="0">
              <a:solidFill>
                <a:schemeClr val="tx2">
                  <a:lumMod val="65000"/>
                  <a:lumOff val="35000"/>
                </a:schemeClr>
              </a:solidFill>
              <a:latin typeface="Roboto" panose="02000000000000000000" pitchFamily="2" charset="0"/>
              <a:ea typeface="Roboto" panose="02000000000000000000" pitchFamily="2" charset="0"/>
              <a:cs typeface="Times New Roman" panose="02020603050405020304" pitchFamily="18" charset="0"/>
            </a:endParaRPr>
          </a:p>
          <a:p>
            <a:pPr marL="0" indent="0" algn="just">
              <a:lnSpc>
                <a:spcPct val="150000"/>
              </a:lnSpc>
              <a:buNone/>
            </a:pPr>
            <a:r>
              <a:rPr lang="fr-CA" sz="1800" b="1" kern="100" dirty="0">
                <a:solidFill>
                  <a:schemeClr val="tx2">
                    <a:lumMod val="65000"/>
                    <a:lumOff val="35000"/>
                  </a:schemeClr>
                </a:solidFill>
                <a:effectLst/>
                <a:latin typeface="Roboto" panose="02000000000000000000" pitchFamily="2" charset="0"/>
                <a:ea typeface="Roboto" panose="02000000000000000000" pitchFamily="2" charset="0"/>
                <a:cs typeface="Times New Roman" panose="02020603050405020304" pitchFamily="18" charset="0"/>
              </a:rPr>
              <a:t>Moyens</a:t>
            </a:r>
          </a:p>
          <a:p>
            <a:pPr algn="just">
              <a:lnSpc>
                <a:spcPct val="100000"/>
              </a:lnSpc>
            </a:pPr>
            <a:r>
              <a:rPr lang="fr-CA" sz="1800" dirty="0">
                <a:solidFill>
                  <a:schemeClr val="tx2">
                    <a:lumMod val="65000"/>
                    <a:lumOff val="35000"/>
                  </a:schemeClr>
                </a:solidFill>
                <a:effectLst/>
                <a:latin typeface="Roboto"/>
                <a:ea typeface="Roboto"/>
                <a:cs typeface="Roboto"/>
              </a:rPr>
              <a:t>Documents officiels des différents pays sélectionnés pouvant se rapporter, directement ou indirectement, à la gestion de l’amiante</a:t>
            </a:r>
            <a:r>
              <a:rPr lang="fr-CA" sz="1800" dirty="0">
                <a:solidFill>
                  <a:schemeClr val="tx2">
                    <a:lumMod val="65000"/>
                    <a:lumOff val="35000"/>
                  </a:schemeClr>
                </a:solidFill>
                <a:latin typeface="Roboto"/>
                <a:ea typeface="Roboto"/>
                <a:cs typeface="Roboto"/>
              </a:rPr>
              <a:t>;</a:t>
            </a:r>
            <a:r>
              <a:rPr lang="fr-CA" sz="1800" dirty="0">
                <a:solidFill>
                  <a:schemeClr val="tx2">
                    <a:lumMod val="65000"/>
                    <a:lumOff val="35000"/>
                  </a:schemeClr>
                </a:solidFill>
                <a:effectLst/>
                <a:latin typeface="Roboto"/>
                <a:ea typeface="Roboto"/>
                <a:cs typeface="Roboto"/>
              </a:rPr>
              <a:t> </a:t>
            </a:r>
          </a:p>
          <a:p>
            <a:pPr algn="just">
              <a:lnSpc>
                <a:spcPct val="100000"/>
              </a:lnSpc>
            </a:pPr>
            <a:r>
              <a:rPr lang="fr-CA" sz="1800" dirty="0">
                <a:solidFill>
                  <a:schemeClr val="tx2">
                    <a:lumMod val="65000"/>
                    <a:lumOff val="35000"/>
                  </a:schemeClr>
                </a:solidFill>
                <a:effectLst/>
                <a:latin typeface="Roboto"/>
                <a:ea typeface="Roboto"/>
                <a:cs typeface="Roboto"/>
              </a:rPr>
              <a:t>Littérature scientifique afin d’éclairer ces différents cadres </a:t>
            </a:r>
            <a:r>
              <a:rPr lang="fr-CA" sz="1800" dirty="0">
                <a:solidFill>
                  <a:schemeClr val="tx2">
                    <a:lumMod val="65000"/>
                    <a:lumOff val="35000"/>
                  </a:schemeClr>
                </a:solidFill>
                <a:latin typeface="Roboto"/>
                <a:ea typeface="Roboto"/>
                <a:cs typeface="Roboto"/>
              </a:rPr>
              <a:t>réglementaires</a:t>
            </a:r>
            <a:r>
              <a:rPr lang="fr-CA" sz="1800" dirty="0">
                <a:solidFill>
                  <a:schemeClr val="tx2">
                    <a:lumMod val="65000"/>
                    <a:lumOff val="35000"/>
                  </a:schemeClr>
                </a:solidFill>
                <a:effectLst/>
                <a:latin typeface="Roboto"/>
                <a:ea typeface="Roboto"/>
                <a:cs typeface="Roboto"/>
              </a:rPr>
              <a:t> nationaux</a:t>
            </a:r>
            <a:r>
              <a:rPr lang="fr-CA" sz="1800" dirty="0">
                <a:solidFill>
                  <a:schemeClr val="tx2">
                    <a:lumMod val="65000"/>
                    <a:lumOff val="35000"/>
                  </a:schemeClr>
                </a:solidFill>
                <a:latin typeface="Roboto"/>
                <a:ea typeface="Roboto"/>
                <a:cs typeface="Roboto"/>
              </a:rPr>
              <a:t>;</a:t>
            </a:r>
            <a:endParaRPr lang="fr-CA" sz="1800" dirty="0">
              <a:solidFill>
                <a:schemeClr val="tx2">
                  <a:lumMod val="65000"/>
                  <a:lumOff val="35000"/>
                </a:schemeClr>
              </a:solidFill>
              <a:latin typeface="Roboto" panose="02000000000000000000" pitchFamily="2" charset="0"/>
              <a:ea typeface="Roboto" panose="02000000000000000000" pitchFamily="2" charset="0"/>
              <a:cs typeface="Roboto"/>
            </a:endParaRPr>
          </a:p>
          <a:p>
            <a:pPr algn="just">
              <a:lnSpc>
                <a:spcPct val="100000"/>
              </a:lnSpc>
            </a:pPr>
            <a:r>
              <a:rPr lang="fr-CA" sz="1800" dirty="0">
                <a:solidFill>
                  <a:schemeClr val="tx2">
                    <a:lumMod val="65000"/>
                    <a:lumOff val="35000"/>
                  </a:schemeClr>
                </a:solidFill>
                <a:effectLst/>
                <a:latin typeface="Roboto"/>
                <a:ea typeface="Roboto"/>
                <a:cs typeface="Roboto"/>
              </a:rPr>
              <a:t>Articles de presse et des publications produites par </a:t>
            </a:r>
            <a:r>
              <a:rPr lang="fr-CA" sz="1800" dirty="0">
                <a:solidFill>
                  <a:schemeClr val="tx2">
                    <a:lumMod val="65000"/>
                    <a:lumOff val="35000"/>
                  </a:schemeClr>
                </a:solidFill>
                <a:latin typeface="Roboto"/>
                <a:ea typeface="Roboto"/>
                <a:cs typeface="Roboto"/>
              </a:rPr>
              <a:t>diverses</a:t>
            </a:r>
            <a:r>
              <a:rPr lang="fr-CA" sz="1800" dirty="0">
                <a:solidFill>
                  <a:schemeClr val="tx2">
                    <a:lumMod val="65000"/>
                    <a:lumOff val="35000"/>
                  </a:schemeClr>
                </a:solidFill>
                <a:effectLst/>
                <a:latin typeface="Roboto"/>
                <a:ea typeface="Roboto"/>
                <a:cs typeface="Roboto"/>
              </a:rPr>
              <a:t> associations, groupes ou entreprises</a:t>
            </a:r>
            <a:r>
              <a:rPr lang="fr-CA" sz="1800" dirty="0">
                <a:solidFill>
                  <a:schemeClr val="tx2">
                    <a:lumMod val="65000"/>
                    <a:lumOff val="35000"/>
                  </a:schemeClr>
                </a:solidFill>
                <a:latin typeface="Roboto"/>
                <a:ea typeface="Roboto"/>
                <a:cs typeface="Roboto"/>
              </a:rPr>
              <a:t>.</a:t>
            </a:r>
            <a:endParaRPr lang="fr-CA" sz="1800" kern="100" dirty="0">
              <a:solidFill>
                <a:schemeClr val="tx2">
                  <a:lumMod val="65000"/>
                  <a:lumOff val="35000"/>
                </a:schemeClr>
              </a:solidFill>
              <a:effectLst/>
              <a:latin typeface="Roboto"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14245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B7658EF0-0B6D-4011-8547-CD3C268ABFD5}"/>
              </a:ext>
            </a:extLst>
          </p:cNvPr>
          <p:cNvGrpSpPr/>
          <p:nvPr>
            <p:custDataLst>
              <p:tags r:id="rId1"/>
            </p:custDataLst>
          </p:nvPr>
        </p:nvGrpSpPr>
        <p:grpSpPr>
          <a:xfrm>
            <a:off x="638251" y="3132063"/>
            <a:ext cx="10926600" cy="705633"/>
            <a:chOff x="557238" y="3448929"/>
            <a:chExt cx="10926600" cy="705633"/>
          </a:xfrm>
        </p:grpSpPr>
        <p:cxnSp>
          <p:nvCxnSpPr>
            <p:cNvPr id="29" name="Connecteur droit 28">
              <a:extLst>
                <a:ext uri="{FF2B5EF4-FFF2-40B4-BE49-F238E27FC236}">
                  <a16:creationId xmlns:a16="http://schemas.microsoft.com/office/drawing/2014/main" id="{6BAD6A2B-979C-4491-8C35-669D687B0651}"/>
                </a:ext>
              </a:extLst>
            </p:cNvPr>
            <p:cNvCxnSpPr>
              <a:cxnSpLocks/>
            </p:cNvCxnSpPr>
            <p:nvPr/>
          </p:nvCxnSpPr>
          <p:spPr>
            <a:xfrm>
              <a:off x="1109222" y="4154562"/>
              <a:ext cx="991647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09D63B3-636C-60A7-1E32-4587B1FFBB29}"/>
                </a:ext>
              </a:extLst>
            </p:cNvPr>
            <p:cNvSpPr txBox="1"/>
            <p:nvPr/>
          </p:nvSpPr>
          <p:spPr>
            <a:xfrm>
              <a:off x="557238" y="3448929"/>
              <a:ext cx="109266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3200" b="1" dirty="0">
                  <a:solidFill>
                    <a:schemeClr val="bg1"/>
                  </a:solidFill>
                  <a:latin typeface="Roboto"/>
                  <a:ea typeface="Roboto"/>
                  <a:cs typeface="Khand Bold"/>
                </a:rPr>
                <a:t>APERÇU GÉNÉRAL DE LA RÉGLEMENTATION</a:t>
              </a:r>
              <a:endParaRPr lang="fr-FR"/>
            </a:p>
          </p:txBody>
        </p:sp>
      </p:grpSp>
      <p:sp>
        <p:nvSpPr>
          <p:cNvPr id="5" name="Graphic 340">
            <a:extLst>
              <a:ext uri="{FF2B5EF4-FFF2-40B4-BE49-F238E27FC236}">
                <a16:creationId xmlns:a16="http://schemas.microsoft.com/office/drawing/2014/main" id="{490B440B-739D-4C6F-860D-2BBF9F58AC83}"/>
              </a:ext>
            </a:extLst>
          </p:cNvPr>
          <p:cNvSpPr/>
          <p:nvPr>
            <p:custDataLst>
              <p:tags r:id="rId2"/>
            </p:custDataLst>
          </p:nvPr>
        </p:nvSpPr>
        <p:spPr>
          <a:xfrm>
            <a:off x="2459346" y="275917"/>
            <a:ext cx="8110855" cy="6306185"/>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rgbClr val="FFFFFF">
              <a:alpha val="16998"/>
            </a:srgbClr>
          </a:solidFill>
        </p:spPr>
        <p:txBody>
          <a:bodyPr wrap="square" lIns="0" tIns="0" rIns="0" bIns="0" rtlCol="0">
            <a:prstTxWarp prst="textNoShape">
              <a:avLst/>
            </a:prstTxWarp>
            <a:noAutofit/>
          </a:bodyPr>
          <a:lstStyle/>
          <a:p>
            <a:endParaRPr lang="fr-CA"/>
          </a:p>
        </p:txBody>
      </p:sp>
    </p:spTree>
    <p:extLst>
      <p:ext uri="{BB962C8B-B14F-4D97-AF65-F5344CB8AC3E}">
        <p14:creationId xmlns:p14="http://schemas.microsoft.com/office/powerpoint/2010/main" val="136055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3572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336851" y="427752"/>
            <a:ext cx="3803513" cy="954107"/>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Aperçu général de la réglementation</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631289" y="423303"/>
            <a:ext cx="6620758" cy="570219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effectLst/>
                <a:latin typeface="Roboto"/>
                <a:ea typeface="Roboto"/>
                <a:cs typeface="Roboto"/>
              </a:rPr>
              <a:t>Dans l’ensemble des pays répertoriés pour l’instant, on retrouve une absence d’encadrement réglementaire clair, explicite et spécifique des </a:t>
            </a:r>
            <a:r>
              <a:rPr lang="fr-CA" sz="1800" dirty="0">
                <a:solidFill>
                  <a:schemeClr val="tx2">
                    <a:lumMod val="65000"/>
                    <a:lumOff val="35000"/>
                  </a:schemeClr>
                </a:solidFill>
                <a:latin typeface="Roboto"/>
                <a:ea typeface="Roboto"/>
                <a:cs typeface="Roboto"/>
              </a:rPr>
              <a:t>RMA</a:t>
            </a:r>
            <a:r>
              <a:rPr lang="fr-CA" sz="1800" dirty="0">
                <a:solidFill>
                  <a:schemeClr val="tx2">
                    <a:lumMod val="65000"/>
                    <a:lumOff val="35000"/>
                  </a:schemeClr>
                </a:solidFill>
                <a:effectLst/>
                <a:latin typeface="Roboto"/>
                <a:ea typeface="Roboto"/>
                <a:cs typeface="Roboto"/>
              </a:rPr>
              <a:t>, de leur gestion et de leur valorisation potentielle </a:t>
            </a:r>
            <a:r>
              <a:rPr lang="fr-CA" sz="1800" dirty="0">
                <a:solidFill>
                  <a:schemeClr val="tx2">
                    <a:lumMod val="65000"/>
                    <a:lumOff val="35000"/>
                  </a:schemeClr>
                </a:solidFill>
                <a:latin typeface="Roboto"/>
                <a:ea typeface="Roboto"/>
                <a:cs typeface="Roboto"/>
              </a:rPr>
              <a:t>:</a:t>
            </a:r>
            <a:endParaRPr lang="fr-CA" sz="1800" dirty="0">
              <a:solidFill>
                <a:schemeClr val="tx2">
                  <a:lumMod val="65000"/>
                  <a:lumOff val="35000"/>
                </a:schemeClr>
              </a:solidFill>
              <a:effectLst/>
              <a:latin typeface="Roboto"/>
              <a:ea typeface="Roboto"/>
              <a:cs typeface="Roboto"/>
            </a:endParaRPr>
          </a:p>
          <a:p>
            <a:pPr marL="285750" indent="-285750" algn="just">
              <a:lnSpc>
                <a:spcPct val="150000"/>
              </a:lnSpc>
            </a:pPr>
            <a:r>
              <a:rPr lang="fr-CA" sz="1800" dirty="0">
                <a:solidFill>
                  <a:schemeClr val="tx2">
                    <a:lumMod val="65000"/>
                    <a:lumOff val="35000"/>
                  </a:schemeClr>
                </a:solidFill>
                <a:effectLst/>
                <a:latin typeface="Roboto"/>
                <a:ea typeface="Roboto"/>
                <a:cs typeface="Roboto"/>
              </a:rPr>
              <a:t>Classé comme matière dangereuse ou déchets dangereux dans la plupart des pays répertoriés</a:t>
            </a:r>
            <a:r>
              <a:rPr lang="fr-CA" sz="1800" dirty="0">
                <a:solidFill>
                  <a:schemeClr val="tx2">
                    <a:lumMod val="65000"/>
                    <a:lumOff val="35000"/>
                  </a:schemeClr>
                </a:solidFill>
                <a:latin typeface="Roboto"/>
                <a:ea typeface="Roboto"/>
                <a:cs typeface="Roboto"/>
              </a:rPr>
              <a:t>.</a:t>
            </a:r>
            <a:endParaRPr lang="fr-CA" sz="1800">
              <a:solidFill>
                <a:schemeClr val="tx2">
                  <a:lumMod val="65000"/>
                  <a:lumOff val="35000"/>
                </a:schemeClr>
              </a:solidFill>
              <a:effectLst/>
              <a:latin typeface="Roboto" panose="02000000000000000000" pitchFamily="2" charset="0"/>
              <a:ea typeface="Roboto" panose="02000000000000000000" pitchFamily="2" charset="0"/>
              <a:cs typeface="Roboto"/>
            </a:endParaRPr>
          </a:p>
          <a:p>
            <a:pPr marL="0" indent="0" algn="just">
              <a:lnSpc>
                <a:spcPct val="150000"/>
              </a:lnSpc>
              <a:buNone/>
            </a:pPr>
            <a:r>
              <a:rPr lang="fr-CA" sz="1800" dirty="0">
                <a:solidFill>
                  <a:schemeClr val="tx2">
                    <a:lumMod val="65000"/>
                    <a:lumOff val="35000"/>
                  </a:schemeClr>
                </a:solidFill>
                <a:effectLst/>
                <a:latin typeface="Roboto"/>
                <a:ea typeface="Roboto"/>
                <a:cs typeface="Roboto"/>
              </a:rPr>
              <a:t>Dans la majorité des cadres réglementaires, ni les </a:t>
            </a:r>
            <a:r>
              <a:rPr lang="fr-CA" sz="1800" dirty="0">
                <a:solidFill>
                  <a:schemeClr val="tx2">
                    <a:lumMod val="65000"/>
                    <a:lumOff val="35000"/>
                  </a:schemeClr>
                </a:solidFill>
                <a:latin typeface="Roboto"/>
                <a:ea typeface="Roboto"/>
                <a:cs typeface="Roboto"/>
              </a:rPr>
              <a:t>RMA,</a:t>
            </a:r>
            <a:r>
              <a:rPr lang="fr-CA" sz="1800" dirty="0">
                <a:solidFill>
                  <a:schemeClr val="tx2">
                    <a:lumMod val="65000"/>
                    <a:lumOff val="35000"/>
                  </a:schemeClr>
                </a:solidFill>
                <a:effectLst/>
                <a:latin typeface="Roboto"/>
                <a:ea typeface="Roboto"/>
                <a:cs typeface="Roboto"/>
              </a:rPr>
              <a:t> ni les </a:t>
            </a:r>
            <a:r>
              <a:rPr lang="fr-CA" sz="1800" dirty="0" err="1">
                <a:solidFill>
                  <a:schemeClr val="tx2">
                    <a:lumMod val="65000"/>
                    <a:lumOff val="35000"/>
                  </a:schemeClr>
                </a:solidFill>
                <a:effectLst/>
                <a:latin typeface="Roboto"/>
                <a:ea typeface="Roboto"/>
                <a:cs typeface="Roboto"/>
              </a:rPr>
              <a:t>haldes</a:t>
            </a:r>
            <a:r>
              <a:rPr lang="fr-CA" sz="1800" dirty="0">
                <a:solidFill>
                  <a:schemeClr val="tx2">
                    <a:lumMod val="65000"/>
                    <a:lumOff val="35000"/>
                  </a:schemeClr>
                </a:solidFill>
                <a:effectLst/>
                <a:latin typeface="Roboto"/>
                <a:ea typeface="Roboto"/>
                <a:cs typeface="Roboto"/>
              </a:rPr>
              <a:t> contenant des RMA ne sont explicitement mentionnés</a:t>
            </a:r>
            <a:r>
              <a:rPr lang="fr-CA" sz="1800" dirty="0">
                <a:solidFill>
                  <a:schemeClr val="tx2">
                    <a:lumMod val="65000"/>
                    <a:lumOff val="35000"/>
                  </a:schemeClr>
                </a:solidFill>
                <a:latin typeface="Roboto"/>
                <a:ea typeface="Roboto"/>
                <a:cs typeface="Roboto"/>
              </a:rPr>
              <a:t> :</a:t>
            </a:r>
          </a:p>
          <a:p>
            <a:pPr marL="285750" indent="-285750" algn="just">
              <a:lnSpc>
                <a:spcPct val="150000"/>
              </a:lnSpc>
            </a:pPr>
            <a:r>
              <a:rPr lang="fr-CA" sz="1800" dirty="0">
                <a:solidFill>
                  <a:schemeClr val="tx2">
                    <a:lumMod val="65000"/>
                    <a:lumOff val="35000"/>
                  </a:schemeClr>
                </a:solidFill>
                <a:latin typeface="Roboto"/>
                <a:ea typeface="Roboto"/>
                <a:cs typeface="Roboto"/>
              </a:rPr>
              <a:t>Assimilation implicite des RMA aux résidus miniers en général;</a:t>
            </a:r>
            <a:endParaRPr lang="fr-CA" dirty="0">
              <a:solidFill>
                <a:schemeClr val="tx2">
                  <a:lumMod val="65000"/>
                  <a:lumOff val="35000"/>
                </a:schemeClr>
              </a:solidFill>
              <a:latin typeface="Calibri" panose="020F0502020204030204"/>
              <a:ea typeface="Calibri" panose="020F0502020204030204"/>
              <a:cs typeface="Calibri" panose="020F0502020204030204"/>
            </a:endParaRPr>
          </a:p>
          <a:p>
            <a:pPr marL="285750" indent="-285750" algn="just">
              <a:lnSpc>
                <a:spcPct val="150000"/>
              </a:lnSpc>
            </a:pPr>
            <a:r>
              <a:rPr lang="fr-CA" sz="1800" dirty="0">
                <a:solidFill>
                  <a:schemeClr val="tx2">
                    <a:lumMod val="65000"/>
                    <a:lumOff val="35000"/>
                  </a:schemeClr>
                </a:solidFill>
                <a:latin typeface="Roboto"/>
                <a:ea typeface="Roboto"/>
                <a:cs typeface="Roboto"/>
              </a:rPr>
              <a:t>Enjeux</a:t>
            </a:r>
            <a:r>
              <a:rPr lang="fr-CA" sz="1800" dirty="0">
                <a:solidFill>
                  <a:schemeClr val="tx2">
                    <a:lumMod val="65000"/>
                    <a:lumOff val="35000"/>
                  </a:schemeClr>
                </a:solidFill>
                <a:effectLst/>
                <a:latin typeface="Roboto"/>
                <a:ea typeface="Roboto"/>
                <a:cs typeface="Roboto"/>
              </a:rPr>
              <a:t> majeurs des projets de valorisation des RMA, qui demeurent sans cadre ou définition spécifiques</a:t>
            </a:r>
            <a:r>
              <a:rPr lang="fr-CA" sz="1800" dirty="0">
                <a:solidFill>
                  <a:schemeClr val="tx2">
                    <a:lumMod val="65000"/>
                    <a:lumOff val="35000"/>
                  </a:schemeClr>
                </a:solidFill>
                <a:latin typeface="Roboto"/>
                <a:ea typeface="Roboto"/>
                <a:cs typeface="Roboto"/>
              </a:rPr>
              <a:t>.</a:t>
            </a:r>
            <a:endParaRPr lang="fr-CA">
              <a:solidFill>
                <a:schemeClr val="tx2">
                  <a:lumMod val="65000"/>
                  <a:lumOff val="35000"/>
                </a:schemeClr>
              </a:solidFill>
              <a:latin typeface="Calibri" panose="020F0502020204030204"/>
              <a:ea typeface="Calibri" panose="020F0502020204030204"/>
              <a:cs typeface="Calibri" panose="020F0502020204030204"/>
            </a:endParaRPr>
          </a:p>
        </p:txBody>
      </p:sp>
    </p:spTree>
    <p:extLst>
      <p:ext uri="{BB962C8B-B14F-4D97-AF65-F5344CB8AC3E}">
        <p14:creationId xmlns:p14="http://schemas.microsoft.com/office/powerpoint/2010/main" val="2100460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B268A3-D614-44B7-AA8F-9BEC6ACCFFC2}"/>
              </a:ext>
            </a:extLst>
          </p:cNvPr>
          <p:cNvSpPr/>
          <p:nvPr>
            <p:custDataLst>
              <p:tags r:id="rId1"/>
            </p:custDataLst>
          </p:nvPr>
        </p:nvSpPr>
        <p:spPr>
          <a:xfrm>
            <a:off x="-208442" y="-21210"/>
            <a:ext cx="4324918" cy="690109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Graphic 164">
            <a:extLst>
              <a:ext uri="{FF2B5EF4-FFF2-40B4-BE49-F238E27FC236}">
                <a16:creationId xmlns:a16="http://schemas.microsoft.com/office/drawing/2014/main" id="{7963A0C7-82D6-46EA-8DB1-CA48AAA162F6}"/>
              </a:ext>
            </a:extLst>
          </p:cNvPr>
          <p:cNvSpPr/>
          <p:nvPr>
            <p:custDataLst>
              <p:tags r:id="rId2"/>
            </p:custDataLst>
          </p:nvPr>
        </p:nvSpPr>
        <p:spPr>
          <a:xfrm>
            <a:off x="5643514" y="2092751"/>
            <a:ext cx="6476214" cy="4618437"/>
          </a:xfrm>
          <a:custGeom>
            <a:avLst/>
            <a:gdLst/>
            <a:ahLst/>
            <a:cxnLst/>
            <a:rect l="l" t="t" r="r" b="b"/>
            <a:pathLst>
              <a:path w="8110855" h="6306185">
                <a:moveTo>
                  <a:pt x="2051494" y="4670450"/>
                </a:moveTo>
                <a:lnTo>
                  <a:pt x="2050135" y="4624641"/>
                </a:lnTo>
                <a:lnTo>
                  <a:pt x="2033498" y="4579734"/>
                </a:lnTo>
                <a:lnTo>
                  <a:pt x="1118108" y="2995739"/>
                </a:lnTo>
                <a:lnTo>
                  <a:pt x="1086180" y="2959087"/>
                </a:lnTo>
                <a:lnTo>
                  <a:pt x="1046734" y="2940761"/>
                </a:lnTo>
                <a:lnTo>
                  <a:pt x="1004760" y="2940761"/>
                </a:lnTo>
                <a:lnTo>
                  <a:pt x="965314" y="2959087"/>
                </a:lnTo>
                <a:lnTo>
                  <a:pt x="933399" y="2995739"/>
                </a:lnTo>
                <a:lnTo>
                  <a:pt x="18008" y="4579734"/>
                </a:lnTo>
                <a:lnTo>
                  <a:pt x="1358" y="4624641"/>
                </a:lnTo>
                <a:lnTo>
                  <a:pt x="0" y="4670450"/>
                </a:lnTo>
                <a:lnTo>
                  <a:pt x="12065" y="4713148"/>
                </a:lnTo>
                <a:lnTo>
                  <a:pt x="35712" y="4748657"/>
                </a:lnTo>
                <a:lnTo>
                  <a:pt x="69100" y="4772926"/>
                </a:lnTo>
                <a:lnTo>
                  <a:pt x="110363" y="4781918"/>
                </a:lnTo>
                <a:lnTo>
                  <a:pt x="1941144" y="4781918"/>
                </a:lnTo>
                <a:lnTo>
                  <a:pt x="1982393" y="4772926"/>
                </a:lnTo>
                <a:lnTo>
                  <a:pt x="2015769" y="4748657"/>
                </a:lnTo>
                <a:lnTo>
                  <a:pt x="2039416" y="4713148"/>
                </a:lnTo>
                <a:lnTo>
                  <a:pt x="2051494" y="4670450"/>
                </a:lnTo>
                <a:close/>
              </a:path>
              <a:path w="8110855" h="6306185">
                <a:moveTo>
                  <a:pt x="5542153" y="6305613"/>
                </a:moveTo>
                <a:lnTo>
                  <a:pt x="1929930" y="54991"/>
                </a:lnTo>
                <a:lnTo>
                  <a:pt x="1898015" y="18326"/>
                </a:lnTo>
                <a:lnTo>
                  <a:pt x="1858556" y="0"/>
                </a:lnTo>
                <a:lnTo>
                  <a:pt x="1816582" y="0"/>
                </a:lnTo>
                <a:lnTo>
                  <a:pt x="1777123" y="18326"/>
                </a:lnTo>
                <a:lnTo>
                  <a:pt x="1745208" y="54991"/>
                </a:lnTo>
                <a:lnTo>
                  <a:pt x="878001" y="1555610"/>
                </a:lnTo>
                <a:lnTo>
                  <a:pt x="859015" y="1628063"/>
                </a:lnTo>
                <a:lnTo>
                  <a:pt x="863765" y="1665554"/>
                </a:lnTo>
                <a:lnTo>
                  <a:pt x="878001" y="1700530"/>
                </a:lnTo>
                <a:lnTo>
                  <a:pt x="3539286" y="6305613"/>
                </a:lnTo>
                <a:lnTo>
                  <a:pt x="5542153" y="6305613"/>
                </a:lnTo>
                <a:close/>
              </a:path>
              <a:path w="8110855" h="6306185">
                <a:moveTo>
                  <a:pt x="6806425" y="6305613"/>
                </a:moveTo>
                <a:lnTo>
                  <a:pt x="4736592" y="2713088"/>
                </a:lnTo>
                <a:lnTo>
                  <a:pt x="4704639" y="2681414"/>
                </a:lnTo>
                <a:lnTo>
                  <a:pt x="4663541" y="2670860"/>
                </a:lnTo>
                <a:lnTo>
                  <a:pt x="4622431" y="2681414"/>
                </a:lnTo>
                <a:lnTo>
                  <a:pt x="4590478" y="2713088"/>
                </a:lnTo>
                <a:lnTo>
                  <a:pt x="4263072" y="3281362"/>
                </a:lnTo>
                <a:lnTo>
                  <a:pt x="4254627" y="3301847"/>
                </a:lnTo>
                <a:lnTo>
                  <a:pt x="4251820" y="3323450"/>
                </a:lnTo>
                <a:lnTo>
                  <a:pt x="4254627" y="3345065"/>
                </a:lnTo>
                <a:lnTo>
                  <a:pt x="4263072" y="3365550"/>
                </a:lnTo>
                <a:lnTo>
                  <a:pt x="5956998" y="6305613"/>
                </a:lnTo>
                <a:lnTo>
                  <a:pt x="6806425" y="6305613"/>
                </a:lnTo>
                <a:close/>
              </a:path>
              <a:path w="8110855" h="6306185">
                <a:moveTo>
                  <a:pt x="8110779" y="6305613"/>
                </a:moveTo>
                <a:lnTo>
                  <a:pt x="6040933" y="2713088"/>
                </a:lnTo>
                <a:lnTo>
                  <a:pt x="6008979" y="2681414"/>
                </a:lnTo>
                <a:lnTo>
                  <a:pt x="5967869" y="2670860"/>
                </a:lnTo>
                <a:lnTo>
                  <a:pt x="5926772" y="2681414"/>
                </a:lnTo>
                <a:lnTo>
                  <a:pt x="5894819" y="2713088"/>
                </a:lnTo>
                <a:lnTo>
                  <a:pt x="5567400" y="3281362"/>
                </a:lnTo>
                <a:lnTo>
                  <a:pt x="5558955" y="3301847"/>
                </a:lnTo>
                <a:lnTo>
                  <a:pt x="5556135" y="3323450"/>
                </a:lnTo>
                <a:lnTo>
                  <a:pt x="5558955" y="3345065"/>
                </a:lnTo>
                <a:lnTo>
                  <a:pt x="5567400" y="3365550"/>
                </a:lnTo>
                <a:lnTo>
                  <a:pt x="7261339" y="6305613"/>
                </a:lnTo>
                <a:lnTo>
                  <a:pt x="8110779" y="6305613"/>
                </a:lnTo>
                <a:close/>
              </a:path>
            </a:pathLst>
          </a:custGeom>
          <a:solidFill>
            <a:schemeClr val="bg2">
              <a:alpha val="16998"/>
            </a:schemeClr>
          </a:solidFill>
        </p:spPr>
        <p:txBody>
          <a:bodyPr wrap="square" lIns="0" tIns="0" rIns="0" bIns="0" rtlCol="0">
            <a:prstTxWarp prst="textNoShape">
              <a:avLst/>
            </a:prstTxWarp>
            <a:noAutofit/>
          </a:bodyPr>
          <a:lstStyle/>
          <a:p>
            <a:endParaRPr lang="fr-CA"/>
          </a:p>
        </p:txBody>
      </p:sp>
      <p:sp>
        <p:nvSpPr>
          <p:cNvPr id="10" name="ZoneTexte 9">
            <a:extLst>
              <a:ext uri="{FF2B5EF4-FFF2-40B4-BE49-F238E27FC236}">
                <a16:creationId xmlns:a16="http://schemas.microsoft.com/office/drawing/2014/main" id="{FCDD27D4-E059-4530-8FE1-85BA8FAF9CF9}"/>
              </a:ext>
            </a:extLst>
          </p:cNvPr>
          <p:cNvSpPr txBox="1"/>
          <p:nvPr>
            <p:custDataLst>
              <p:tags r:id="rId3"/>
            </p:custDataLst>
          </p:nvPr>
        </p:nvSpPr>
        <p:spPr>
          <a:xfrm>
            <a:off x="225091" y="427752"/>
            <a:ext cx="3803513" cy="954107"/>
          </a:xfrm>
          <a:prstGeom prst="rect">
            <a:avLst/>
          </a:prstGeom>
          <a:noFill/>
        </p:spPr>
        <p:txBody>
          <a:bodyPr wrap="square" lIns="91440" tIns="45720" rIns="91440" bIns="45720" anchor="t">
            <a:spAutoFit/>
          </a:bodyPr>
          <a:lstStyle/>
          <a:p>
            <a:r>
              <a:rPr lang="fr-CA" sz="2800" b="1" dirty="0">
                <a:solidFill>
                  <a:schemeClr val="bg1"/>
                </a:solidFill>
                <a:latin typeface="Roboto"/>
                <a:ea typeface="Roboto"/>
                <a:cs typeface="Khand Bold"/>
              </a:rPr>
              <a:t>Aperçu général de la réglementation</a:t>
            </a:r>
          </a:p>
        </p:txBody>
      </p:sp>
      <p:sp>
        <p:nvSpPr>
          <p:cNvPr id="13" name="Sous-titre 2">
            <a:extLst>
              <a:ext uri="{FF2B5EF4-FFF2-40B4-BE49-F238E27FC236}">
                <a16:creationId xmlns:a16="http://schemas.microsoft.com/office/drawing/2014/main" id="{22548A7D-82C6-4CAA-ABEC-8DE762F265E8}"/>
              </a:ext>
            </a:extLst>
          </p:cNvPr>
          <p:cNvSpPr txBox="1">
            <a:spLocks/>
          </p:cNvSpPr>
          <p:nvPr>
            <p:custDataLst>
              <p:tags r:id="rId4"/>
            </p:custDataLst>
          </p:nvPr>
        </p:nvSpPr>
        <p:spPr>
          <a:xfrm>
            <a:off x="4468729" y="423303"/>
            <a:ext cx="7382758" cy="629147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fr-CA" sz="1800" dirty="0">
                <a:solidFill>
                  <a:schemeClr val="tx2">
                    <a:lumMod val="65000"/>
                    <a:lumOff val="35000"/>
                  </a:schemeClr>
                </a:solidFill>
                <a:effectLst/>
                <a:latin typeface="Roboto"/>
                <a:ea typeface="Roboto"/>
                <a:cs typeface="Roboto"/>
              </a:rPr>
              <a:t>Les valeurs limites d'exposition à l'amiante établies dans les pays répertoriés concernent principalement l’exposition en contexte professionnel</a:t>
            </a:r>
            <a:r>
              <a:rPr lang="fr-CA" sz="1800" dirty="0">
                <a:solidFill>
                  <a:schemeClr val="tx2">
                    <a:lumMod val="65000"/>
                    <a:lumOff val="35000"/>
                  </a:schemeClr>
                </a:solidFill>
                <a:latin typeface="Roboto"/>
                <a:ea typeface="Roboto"/>
                <a:cs typeface="Roboto"/>
              </a:rPr>
              <a:t> :</a:t>
            </a:r>
            <a:r>
              <a:rPr lang="fr-CA" sz="1800" dirty="0">
                <a:solidFill>
                  <a:schemeClr val="tx2">
                    <a:lumMod val="65000"/>
                    <a:lumOff val="35000"/>
                  </a:schemeClr>
                </a:solidFill>
                <a:effectLst/>
                <a:latin typeface="Roboto"/>
                <a:ea typeface="Roboto"/>
                <a:cs typeface="Roboto"/>
              </a:rPr>
              <a:t> </a:t>
            </a:r>
          </a:p>
          <a:p>
            <a:pPr algn="just">
              <a:lnSpc>
                <a:spcPct val="100000"/>
              </a:lnSpc>
            </a:pPr>
            <a:r>
              <a:rPr lang="fr-CA" sz="1800" dirty="0">
                <a:solidFill>
                  <a:schemeClr val="tx2">
                    <a:lumMod val="65000"/>
                    <a:lumOff val="35000"/>
                  </a:schemeClr>
                </a:solidFill>
                <a:effectLst/>
                <a:latin typeface="Roboto"/>
                <a:ea typeface="Roboto"/>
                <a:cs typeface="Roboto"/>
              </a:rPr>
              <a:t>0,001 fibre/cm</a:t>
            </a:r>
            <a:r>
              <a:rPr lang="fr-CA" sz="1800" baseline="30000" dirty="0">
                <a:solidFill>
                  <a:schemeClr val="tx2">
                    <a:lumMod val="65000"/>
                    <a:lumOff val="35000"/>
                  </a:schemeClr>
                </a:solidFill>
                <a:effectLst/>
                <a:latin typeface="Roboto"/>
                <a:ea typeface="Roboto"/>
                <a:cs typeface="Roboto"/>
              </a:rPr>
              <a:t>3 - </a:t>
            </a:r>
            <a:r>
              <a:rPr lang="fr-CA" sz="1800" dirty="0">
                <a:solidFill>
                  <a:schemeClr val="tx2">
                    <a:lumMod val="65000"/>
                    <a:lumOff val="35000"/>
                  </a:schemeClr>
                </a:solidFill>
                <a:effectLst/>
                <a:latin typeface="Roboto"/>
                <a:ea typeface="Roboto"/>
                <a:cs typeface="Roboto"/>
              </a:rPr>
              <a:t>Grèce</a:t>
            </a:r>
            <a:r>
              <a:rPr lang="fr-CA" sz="1800" dirty="0">
                <a:solidFill>
                  <a:schemeClr val="tx2">
                    <a:lumMod val="65000"/>
                    <a:lumOff val="35000"/>
                  </a:schemeClr>
                </a:solidFill>
                <a:latin typeface="Roboto"/>
                <a:ea typeface="Roboto"/>
                <a:cs typeface="Roboto"/>
              </a:rPr>
              <a:t>;</a:t>
            </a:r>
            <a:r>
              <a:rPr lang="fr-CA" sz="1800" dirty="0">
                <a:solidFill>
                  <a:schemeClr val="tx2">
                    <a:lumMod val="65000"/>
                    <a:lumOff val="35000"/>
                  </a:schemeClr>
                </a:solidFill>
                <a:effectLst/>
                <a:latin typeface="Roboto"/>
                <a:ea typeface="Roboto"/>
                <a:cs typeface="Roboto"/>
              </a:rPr>
              <a:t> </a:t>
            </a:r>
          </a:p>
          <a:p>
            <a:pPr algn="just">
              <a:lnSpc>
                <a:spcPct val="100000"/>
              </a:lnSpc>
            </a:pPr>
            <a:r>
              <a:rPr lang="fr-CA" sz="1800" dirty="0">
                <a:solidFill>
                  <a:schemeClr val="tx2">
                    <a:lumMod val="65000"/>
                    <a:lumOff val="35000"/>
                  </a:schemeClr>
                </a:solidFill>
                <a:effectLst/>
                <a:latin typeface="Roboto"/>
                <a:ea typeface="Roboto"/>
                <a:cs typeface="Roboto"/>
              </a:rPr>
              <a:t>0,1 fibre/cm</a:t>
            </a:r>
            <a:r>
              <a:rPr lang="fr-CA" sz="1800" baseline="30000" dirty="0">
                <a:solidFill>
                  <a:schemeClr val="tx2">
                    <a:lumMod val="65000"/>
                    <a:lumOff val="35000"/>
                  </a:schemeClr>
                </a:solidFill>
                <a:effectLst/>
                <a:latin typeface="Roboto"/>
                <a:ea typeface="Roboto"/>
                <a:cs typeface="Roboto"/>
              </a:rPr>
              <a:t>3 - </a:t>
            </a:r>
            <a:r>
              <a:rPr lang="fr-CA" sz="1800" dirty="0">
                <a:solidFill>
                  <a:schemeClr val="tx2">
                    <a:lumMod val="65000"/>
                    <a:lumOff val="35000"/>
                  </a:schemeClr>
                </a:solidFill>
                <a:effectLst/>
                <a:latin typeface="Roboto"/>
                <a:ea typeface="Roboto"/>
                <a:cs typeface="Roboto"/>
              </a:rPr>
              <a:t>Afrique du Sud**, Brésil*, Corée du Sud, Zimbabwe</a:t>
            </a:r>
            <a:r>
              <a:rPr lang="fr-CA" sz="1800" dirty="0">
                <a:solidFill>
                  <a:schemeClr val="tx2">
                    <a:lumMod val="65000"/>
                    <a:lumOff val="35000"/>
                  </a:schemeClr>
                </a:solidFill>
                <a:latin typeface="Roboto"/>
                <a:ea typeface="Roboto"/>
                <a:cs typeface="Roboto"/>
              </a:rPr>
              <a:t>;</a:t>
            </a:r>
            <a:endParaRPr lang="fr-CA" sz="1800">
              <a:solidFill>
                <a:schemeClr val="tx2">
                  <a:lumMod val="65000"/>
                  <a:lumOff val="35000"/>
                </a:schemeClr>
              </a:solidFill>
              <a:effectLst/>
              <a:latin typeface="Roboto" panose="02000000000000000000" pitchFamily="2" charset="0"/>
              <a:ea typeface="Roboto" panose="02000000000000000000" pitchFamily="2" charset="0"/>
              <a:cs typeface="Roboto"/>
            </a:endParaRPr>
          </a:p>
          <a:p>
            <a:pPr algn="just">
              <a:lnSpc>
                <a:spcPct val="100000"/>
              </a:lnSpc>
            </a:pPr>
            <a:r>
              <a:rPr lang="fr-CA" sz="1800" dirty="0">
                <a:solidFill>
                  <a:schemeClr val="tx2">
                    <a:lumMod val="65000"/>
                    <a:lumOff val="35000"/>
                  </a:schemeClr>
                </a:solidFill>
                <a:latin typeface="Roboto"/>
                <a:ea typeface="Roboto"/>
                <a:cs typeface="Roboto"/>
              </a:rPr>
              <a:t>0,2 fibre/cm</a:t>
            </a:r>
            <a:r>
              <a:rPr lang="fr-CA" sz="1800" dirty="0">
                <a:solidFill>
                  <a:schemeClr val="tx2">
                    <a:lumMod val="65000"/>
                    <a:lumOff val="35000"/>
                  </a:schemeClr>
                </a:solidFill>
                <a:effectLst/>
                <a:latin typeface="Roboto"/>
                <a:ea typeface="Roboto"/>
                <a:cs typeface="Roboto"/>
              </a:rPr>
              <a:t> cm</a:t>
            </a:r>
            <a:r>
              <a:rPr lang="fr-CA" sz="1800" baseline="30000" dirty="0">
                <a:solidFill>
                  <a:schemeClr val="tx2">
                    <a:lumMod val="65000"/>
                    <a:lumOff val="35000"/>
                  </a:schemeClr>
                </a:solidFill>
                <a:effectLst/>
                <a:latin typeface="Roboto"/>
                <a:ea typeface="Roboto"/>
                <a:cs typeface="Roboto"/>
              </a:rPr>
              <a:t>3 – </a:t>
            </a:r>
            <a:r>
              <a:rPr lang="fr-CA" sz="1800" dirty="0">
                <a:solidFill>
                  <a:schemeClr val="tx2">
                    <a:lumMod val="65000"/>
                    <a:lumOff val="35000"/>
                  </a:schemeClr>
                </a:solidFill>
                <a:effectLst/>
                <a:latin typeface="Roboto"/>
                <a:ea typeface="Roboto"/>
                <a:cs typeface="Roboto"/>
              </a:rPr>
              <a:t>Iran</a:t>
            </a:r>
            <a:r>
              <a:rPr lang="fr-CA" sz="1800" dirty="0">
                <a:solidFill>
                  <a:schemeClr val="tx2">
                    <a:lumMod val="65000"/>
                    <a:lumOff val="35000"/>
                  </a:schemeClr>
                </a:solidFill>
                <a:latin typeface="Roboto"/>
                <a:ea typeface="Roboto"/>
                <a:cs typeface="Roboto"/>
              </a:rPr>
              <a:t>.</a:t>
            </a:r>
            <a:endParaRPr lang="fr-CA" sz="1800">
              <a:solidFill>
                <a:schemeClr val="tx2">
                  <a:lumMod val="65000"/>
                  <a:lumOff val="35000"/>
                </a:schemeClr>
              </a:solidFill>
              <a:effectLst/>
              <a:latin typeface="Roboto" panose="02000000000000000000" pitchFamily="2" charset="0"/>
              <a:ea typeface="Roboto" panose="02000000000000000000" pitchFamily="2" charset="0"/>
              <a:cs typeface="Roboto"/>
            </a:endParaRPr>
          </a:p>
          <a:p>
            <a:pPr marL="0" indent="0" algn="just">
              <a:lnSpc>
                <a:spcPct val="150000"/>
              </a:lnSpc>
              <a:buNone/>
            </a:pPr>
            <a:r>
              <a:rPr lang="fr-CA" sz="1800" dirty="0">
                <a:solidFill>
                  <a:schemeClr val="tx2">
                    <a:lumMod val="65000"/>
                    <a:lumOff val="35000"/>
                  </a:schemeClr>
                </a:solidFill>
                <a:effectLst/>
                <a:latin typeface="Roboto"/>
                <a:ea typeface="Roboto"/>
                <a:cs typeface="Roboto"/>
              </a:rPr>
              <a:t>L’application dans un contexte environnemental reste parfois plus implicite, faute de réglementation explicite</a:t>
            </a:r>
            <a:r>
              <a:rPr lang="fr-CA" sz="1800" dirty="0">
                <a:solidFill>
                  <a:schemeClr val="tx2">
                    <a:lumMod val="65000"/>
                    <a:lumOff val="35000"/>
                  </a:schemeClr>
                </a:solidFill>
                <a:latin typeface="Roboto"/>
                <a:ea typeface="Roboto"/>
                <a:cs typeface="Roboto"/>
              </a:rPr>
              <a:t> :</a:t>
            </a:r>
            <a:endParaRPr lang="fr-CA" sz="1800" dirty="0">
              <a:solidFill>
                <a:schemeClr val="tx2">
                  <a:lumMod val="65000"/>
                  <a:lumOff val="35000"/>
                </a:schemeClr>
              </a:solidFill>
              <a:effectLst/>
              <a:latin typeface="Roboto"/>
              <a:ea typeface="Roboto"/>
              <a:cs typeface="Roboto"/>
            </a:endParaRPr>
          </a:p>
          <a:p>
            <a:pPr algn="just">
              <a:lnSpc>
                <a:spcPct val="150000"/>
              </a:lnSpc>
            </a:pPr>
            <a:r>
              <a:rPr lang="fr-CA" sz="1800" dirty="0">
                <a:solidFill>
                  <a:schemeClr val="tx2">
                    <a:lumMod val="65000"/>
                    <a:lumOff val="35000"/>
                  </a:schemeClr>
                </a:solidFill>
                <a:latin typeface="Roboto"/>
                <a:ea typeface="Roboto"/>
                <a:cs typeface="Roboto"/>
              </a:rPr>
              <a:t>0,01</a:t>
            </a:r>
            <a:r>
              <a:rPr lang="fr-CA" sz="1800" dirty="0">
                <a:solidFill>
                  <a:schemeClr val="tx2">
                    <a:lumMod val="65000"/>
                    <a:lumOff val="35000"/>
                  </a:schemeClr>
                </a:solidFill>
                <a:effectLst/>
                <a:latin typeface="Roboto"/>
                <a:ea typeface="Roboto"/>
                <a:cs typeface="Roboto"/>
              </a:rPr>
              <a:t> fibre/cm</a:t>
            </a:r>
            <a:r>
              <a:rPr lang="fr-CA" sz="1800" baseline="30000" dirty="0">
                <a:solidFill>
                  <a:schemeClr val="tx2">
                    <a:lumMod val="65000"/>
                    <a:lumOff val="35000"/>
                  </a:schemeClr>
                </a:solidFill>
                <a:effectLst/>
                <a:latin typeface="Roboto"/>
                <a:ea typeface="Roboto"/>
                <a:cs typeface="Roboto"/>
              </a:rPr>
              <a:t>3 – </a:t>
            </a:r>
            <a:r>
              <a:rPr lang="fr-CA" sz="1800" dirty="0">
                <a:solidFill>
                  <a:schemeClr val="tx2">
                    <a:lumMod val="65000"/>
                    <a:lumOff val="35000"/>
                  </a:schemeClr>
                </a:solidFill>
                <a:effectLst/>
                <a:latin typeface="Roboto"/>
                <a:ea typeface="Roboto"/>
                <a:cs typeface="Roboto"/>
              </a:rPr>
              <a:t>Corée du Sud</a:t>
            </a:r>
            <a:r>
              <a:rPr lang="fr-CA" sz="1800" dirty="0">
                <a:solidFill>
                  <a:schemeClr val="tx2">
                    <a:lumMod val="65000"/>
                    <a:lumOff val="35000"/>
                  </a:schemeClr>
                </a:solidFill>
                <a:latin typeface="Roboto"/>
                <a:ea typeface="Roboto"/>
                <a:cs typeface="Roboto"/>
              </a:rPr>
              <a:t>.</a:t>
            </a:r>
            <a:endParaRPr lang="fr-CA" sz="1800">
              <a:solidFill>
                <a:schemeClr val="tx2">
                  <a:lumMod val="65000"/>
                  <a:lumOff val="35000"/>
                </a:schemeClr>
              </a:solidFill>
              <a:effectLst/>
              <a:latin typeface="Roboto" panose="02000000000000000000" pitchFamily="2" charset="0"/>
              <a:ea typeface="Roboto" panose="02000000000000000000" pitchFamily="2" charset="0"/>
              <a:cs typeface="Roboto"/>
            </a:endParaRPr>
          </a:p>
          <a:p>
            <a:pPr marL="0" indent="0" algn="just">
              <a:lnSpc>
                <a:spcPct val="150000"/>
              </a:lnSpc>
              <a:buNone/>
            </a:pPr>
            <a:r>
              <a:rPr lang="fr-CA" sz="1800" dirty="0">
                <a:solidFill>
                  <a:schemeClr val="tx2">
                    <a:lumMod val="65000"/>
                    <a:lumOff val="35000"/>
                  </a:schemeClr>
                </a:solidFill>
                <a:latin typeface="Roboto"/>
                <a:ea typeface="Roboto"/>
                <a:cs typeface="Roboto"/>
              </a:rPr>
              <a:t>Pas de cadre réglementaire </a:t>
            </a:r>
            <a:r>
              <a:rPr lang="fr-CA" sz="1800" dirty="0">
                <a:solidFill>
                  <a:schemeClr val="tx2">
                    <a:lumMod val="65000"/>
                    <a:lumOff val="35000"/>
                  </a:schemeClr>
                </a:solidFill>
                <a:effectLst/>
                <a:latin typeface="Roboto"/>
                <a:ea typeface="Roboto"/>
                <a:cs typeface="Roboto"/>
              </a:rPr>
              <a:t>spécifique aux </a:t>
            </a:r>
            <a:r>
              <a:rPr lang="fr-CA" sz="1800" dirty="0">
                <a:solidFill>
                  <a:schemeClr val="tx2">
                    <a:lumMod val="65000"/>
                    <a:lumOff val="35000"/>
                  </a:schemeClr>
                </a:solidFill>
                <a:latin typeface="Roboto"/>
                <a:ea typeface="Roboto"/>
                <a:cs typeface="Roboto"/>
              </a:rPr>
              <a:t>RMA</a:t>
            </a:r>
            <a:r>
              <a:rPr lang="fr-CA" sz="1800" dirty="0">
                <a:solidFill>
                  <a:schemeClr val="tx2">
                    <a:lumMod val="65000"/>
                    <a:lumOff val="35000"/>
                  </a:schemeClr>
                </a:solidFill>
                <a:effectLst/>
                <a:latin typeface="Roboto"/>
                <a:ea typeface="Roboto"/>
                <a:cs typeface="Roboto"/>
              </a:rPr>
              <a:t> et à leur traitement.</a:t>
            </a:r>
          </a:p>
          <a:p>
            <a:pPr marL="0" indent="0" algn="just">
              <a:lnSpc>
                <a:spcPct val="150000"/>
              </a:lnSpc>
              <a:buNone/>
            </a:pPr>
            <a:r>
              <a:rPr lang="fr-CA" sz="1800" dirty="0">
                <a:solidFill>
                  <a:schemeClr val="tx2">
                    <a:lumMod val="65000"/>
                    <a:lumOff val="35000"/>
                  </a:schemeClr>
                </a:solidFill>
                <a:effectLst/>
                <a:latin typeface="Roboto" panose="02000000000000000000" pitchFamily="2" charset="0"/>
                <a:ea typeface="Roboto" panose="02000000000000000000" pitchFamily="2" charset="0"/>
              </a:rPr>
              <a:t>Le développement d'une véritable activité de valorisation des RMA ne semble pas, elle non plus, représenter une perspective imminente pour la plupart des pays.</a:t>
            </a:r>
            <a:endParaRPr lang="fr-CA" sz="1800">
              <a:solidFill>
                <a:schemeClr val="tx2">
                  <a:lumMod val="65000"/>
                  <a:lumOff val="35000"/>
                </a:schemeClr>
              </a:solidFill>
              <a:latin typeface="Roboto" panose="02000000000000000000" pitchFamily="2" charset="0"/>
              <a:ea typeface="Roboto" panose="02000000000000000000" pitchFamily="2" charset="0"/>
              <a:cs typeface="Roboto"/>
            </a:endParaRPr>
          </a:p>
        </p:txBody>
      </p:sp>
      <p:pic>
        <p:nvPicPr>
          <p:cNvPr id="4098" name="Picture 2" descr="img2004">
            <a:extLst>
              <a:ext uri="{FF2B5EF4-FFF2-40B4-BE49-F238E27FC236}">
                <a16:creationId xmlns:a16="http://schemas.microsoft.com/office/drawing/2014/main" id="{7BC1C84E-60EF-4125-9B0C-7F15052A4FB1}"/>
              </a:ext>
            </a:extLst>
          </p:cNvPr>
          <p:cNvPicPr>
            <a:picLocks noChangeAspect="1" noChangeArrowheads="1"/>
          </p:cNvPicPr>
          <p:nvPr>
            <p:custDataLst>
              <p:tags r:id="rId5"/>
            </p:custDataLst>
          </p:nvPr>
        </p:nvPicPr>
        <p:blipFill>
          <a:blip r:embed="rId7">
            <a:extLst>
              <a:ext uri="{28A0092B-C50C-407E-A947-70E740481C1C}">
                <a14:useLocalDpi xmlns:a14="http://schemas.microsoft.com/office/drawing/2010/main" val="0"/>
              </a:ext>
            </a:extLst>
          </a:blip>
          <a:srcRect/>
          <a:stretch>
            <a:fillRect/>
          </a:stretch>
        </p:blipFill>
        <p:spPr bwMode="auto">
          <a:xfrm>
            <a:off x="-209992" y="4405603"/>
            <a:ext cx="4326468"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466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Office Theme">
  <a:themeElements>
    <a:clrScheme name="Personnalisé 1">
      <a:dk1>
        <a:srgbClr val="296F79"/>
      </a:dk1>
      <a:lt1>
        <a:sysClr val="window" lastClr="FFFFFF"/>
      </a:lt1>
      <a:dk2>
        <a:srgbClr val="000000"/>
      </a:dk2>
      <a:lt2>
        <a:srgbClr val="B8C7CB"/>
      </a:lt2>
      <a:accent1>
        <a:srgbClr val="00B8E0"/>
      </a:accent1>
      <a:accent2>
        <a:srgbClr val="BAD532"/>
      </a:accent2>
      <a:accent3>
        <a:srgbClr val="A5A5A5"/>
      </a:accent3>
      <a:accent4>
        <a:srgbClr val="849DA4"/>
      </a:accent4>
      <a:accent5>
        <a:srgbClr val="0092B4"/>
      </a:accent5>
      <a:accent6>
        <a:srgbClr val="70AD47"/>
      </a:accent6>
      <a:hlink>
        <a:srgbClr val="0092B4"/>
      </a:hlink>
      <a:folHlink>
        <a:srgbClr val="BB7F9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2d7e27-17ef-4a59-b94c-fd15e70ed6db">
      <Terms xmlns="http://schemas.microsoft.com/office/infopath/2007/PartnerControls"/>
    </lcf76f155ced4ddcb4097134ff3c332f>
    <TaxCatchAll xmlns="d2f7badd-3d85-4209-a380-ed1c54b709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987D5CE6D25FD4FB07268238CBF6738" ma:contentTypeVersion="15" ma:contentTypeDescription="Crée un document." ma:contentTypeScope="" ma:versionID="f62a3ed2aab6e121b1563b39836feff3">
  <xsd:schema xmlns:xsd="http://www.w3.org/2001/XMLSchema" xmlns:xs="http://www.w3.org/2001/XMLSchema" xmlns:p="http://schemas.microsoft.com/office/2006/metadata/properties" xmlns:ns2="9d2d7e27-17ef-4a59-b94c-fd15e70ed6db" xmlns:ns3="d2f7badd-3d85-4209-a380-ed1c54b709e2" targetNamespace="http://schemas.microsoft.com/office/2006/metadata/properties" ma:root="true" ma:fieldsID="d04e1a3682e88fc733ebac0eda12d530" ns2:_="" ns3:_="">
    <xsd:import namespace="9d2d7e27-17ef-4a59-b94c-fd15e70ed6db"/>
    <xsd:import namespace="d2f7badd-3d85-4209-a380-ed1c54b709e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2d7e27-17ef-4a59-b94c-fd15e70ed6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c8757e77-10fe-4b48-b855-992482ebf0d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f7badd-3d85-4209-a380-ed1c54b709e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01fc415-11ef-4c08-9f66-2f783a56c794}" ma:internalName="TaxCatchAll" ma:showField="CatchAllData" ma:web="d2f7badd-3d85-4209-a380-ed1c54b709e2">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C3181-EA96-46B0-BC6A-C132A434AA93}">
  <ds:schemaRefs>
    <ds:schemaRef ds:uri="9d2d7e27-17ef-4a59-b94c-fd15e70ed6db"/>
    <ds:schemaRef ds:uri="d2f7badd-3d85-4209-a380-ed1c54b709e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E993B9-CFA7-4F63-BC6D-3CB07D8E2E02}">
  <ds:schemaRefs>
    <ds:schemaRef ds:uri="http://schemas.microsoft.com/sharepoint/v3/contenttype/forms"/>
  </ds:schemaRefs>
</ds:datastoreItem>
</file>

<file path=customXml/itemProps3.xml><?xml version="1.0" encoding="utf-8"?>
<ds:datastoreItem xmlns:ds="http://schemas.openxmlformats.org/officeDocument/2006/customXml" ds:itemID="{988802C5-42FF-4850-8B75-2B1B815BCC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2d7e27-17ef-4a59-b94c-fd15e70ed6db"/>
    <ds:schemaRef ds:uri="d2f7badd-3d85-4209-a380-ed1c54b709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1162</TotalTime>
  <Words>828</Words>
  <Application>Microsoft Office PowerPoint</Application>
  <PresentationFormat>Grand écran</PresentationFormat>
  <Paragraphs>97</Paragraphs>
  <Slides>15</Slides>
  <Notes>6</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VOTRE TITRE ICI</dc:title>
  <dc:creator>Mélodie Roy</dc:creator>
  <cp:lastModifiedBy>Louis Laferrière</cp:lastModifiedBy>
  <cp:revision>222</cp:revision>
  <cp:lastPrinted>2023-03-31T11:55:41Z</cp:lastPrinted>
  <dcterms:created xsi:type="dcterms:W3CDTF">2021-10-06T15:49:37Z</dcterms:created>
  <dcterms:modified xsi:type="dcterms:W3CDTF">2024-11-29T17:27:04Z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0x010100A987D5CE6D25FD4FB07268238CBF6738</vt:lpwstr>
  </property>
  <property fmtid="{D5CDD505-2E9C-101B-9397-08002B2CF9AE}" pid="3" name="MediaServiceImageTags">
    <vt:lpwstr/>
  </property>
</Properties>
</file>